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684" y="42"/>
      </p:cViewPr>
      <p:guideLst>
        <p:guide orient="horz" pos="2159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7270" y="3860800"/>
            <a:ext cx="5076825" cy="800100"/>
          </a:xfrm>
          <a:prstGeom prst="rect">
            <a:avLst/>
          </a:prstGeom>
        </p:spPr>
      </p:pic>
      <p:pic>
        <p:nvPicPr>
          <p:cNvPr id="4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2558"/>
          <a:stretch>
            <a:fillRect/>
          </a:stretch>
        </p:blipFill>
        <p:spPr>
          <a:xfrm>
            <a:off x="2653030" y="2214245"/>
            <a:ext cx="7087870" cy="14808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97552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3490512" y="3472944"/>
            <a:ext cx="247537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175669" y="3482478"/>
            <a:ext cx="247537" cy="2669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6765619" y="3482478"/>
            <a:ext cx="418909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8450776" y="3472944"/>
            <a:ext cx="418909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0116892" y="3482478"/>
            <a:ext cx="418909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500033" y="4483510"/>
            <a:ext cx="238016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5099504" y="4483510"/>
            <a:ext cx="418909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6841785" y="4483510"/>
            <a:ext cx="257057" cy="2764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8441256" y="4502578"/>
            <a:ext cx="418909" cy="2669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10116892" y="4502578"/>
            <a:ext cx="371305" cy="2669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268184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033851" y="2311164"/>
            <a:ext cx="247537" cy="27677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718677" y="2311164"/>
            <a:ext cx="238016" cy="27677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832264" y="2311164"/>
            <a:ext cx="266578" cy="27677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059768" y="2311164"/>
            <a:ext cx="247537" cy="27677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491173" y="3198748"/>
            <a:ext cx="257057" cy="2672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4718677" y="3189204"/>
            <a:ext cx="228495" cy="27677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498710" y="3189204"/>
            <a:ext cx="409388" cy="2863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10059768" y="3189204"/>
            <a:ext cx="238016" cy="2863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41028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8222280" y="3694370"/>
            <a:ext cx="247537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8907768" y="3732536"/>
            <a:ext cx="257057" cy="2003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9593256" y="3703912"/>
            <a:ext cx="238016" cy="2671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621487" y="3694370"/>
            <a:ext cx="247537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872000" y="4591271"/>
            <a:ext cx="418909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633652" y="4696228"/>
            <a:ext cx="257057" cy="572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309619" y="4581730"/>
            <a:ext cx="247537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4271206" y="4591271"/>
            <a:ext cx="409388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8222280" y="4591271"/>
            <a:ext cx="257057" cy="2671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8907768" y="4619896"/>
            <a:ext cx="257057" cy="2003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9574214" y="4591271"/>
            <a:ext cx="266578" cy="2671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10621487" y="4581730"/>
            <a:ext cx="247537" cy="27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090" y="548505"/>
            <a:ext cx="11520000" cy="512547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979189" y="5111893"/>
            <a:ext cx="247537" cy="2762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655156" y="5150001"/>
            <a:ext cx="257057" cy="20006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340643" y="5111893"/>
            <a:ext cx="238016" cy="2762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292709" y="5121420"/>
            <a:ext cx="409388" cy="2762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7453569" y="5102366"/>
            <a:ext cx="247537" cy="28580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8129536" y="5140474"/>
            <a:ext cx="257057" cy="20959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8805503" y="5102366"/>
            <a:ext cx="247537" cy="28580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9767090" y="5121420"/>
            <a:ext cx="409388" cy="26675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BjNmJiNjdiMDc5YTQxZWY2ZDYzYWVjNWE4YjEyMDQ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YìYì.</cp:lastModifiedBy>
  <cp:revision>11</cp:revision>
  <dcterms:created xsi:type="dcterms:W3CDTF">2022-08-10T03:44:00Z</dcterms:created>
  <dcterms:modified xsi:type="dcterms:W3CDTF">2022-08-14T01:59:46Z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00181FA2FE4940A3A232A104F3413993</vt:lpwstr>
  </property>
</Properties>
</file>