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524"/>
          <a:stretch>
            <a:fillRect/>
          </a:stretch>
        </p:blipFill>
        <p:spPr>
          <a:xfrm>
            <a:off x="4162425" y="3898900"/>
            <a:ext cx="4123055" cy="1037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58"/>
          <a:stretch>
            <a:fillRect/>
          </a:stretch>
        </p:blipFill>
        <p:spPr>
          <a:xfrm>
            <a:off x="2653030" y="2214245"/>
            <a:ext cx="7087870" cy="148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5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3689967"/>
            <a:ext cx="9301685" cy="6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8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2264566"/>
            <a:ext cx="257057" cy="267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9239" y="2264566"/>
            <a:ext cx="238016" cy="27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3867" y="2264566"/>
            <a:ext cx="247537" cy="27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1933" y="3105227"/>
            <a:ext cx="247537" cy="27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99239" y="3105227"/>
            <a:ext cx="238016" cy="27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3388" y="3105227"/>
            <a:ext cx="238016" cy="27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2495" y="4730194"/>
            <a:ext cx="333223" cy="25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1900" y="4730194"/>
            <a:ext cx="380826" cy="25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1785" y="4730194"/>
            <a:ext cx="390347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41190" y="4730194"/>
            <a:ext cx="390347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2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Rectangle 3"/>
          <p:cNvSpPr/>
          <p:nvPr/>
        </p:nvSpPr>
        <p:spPr bwMode="white">
          <a:xfrm>
            <a:off x="6384793" y="3358772"/>
            <a:ext cx="238016" cy="266969"/>
          </a:xfrm>
          <a:prstGeom prst="rect">
            <a:avLst/>
          </a:prstGeom>
          <a:solidFill>
            <a:srgbClr val="FFFD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2348033" y="4150145"/>
            <a:ext cx="257057" cy="266969"/>
          </a:xfrm>
          <a:prstGeom prst="rect">
            <a:avLst/>
          </a:prstGeom>
          <a:solidFill>
            <a:srgbClr val="FFFD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3480991" y="4159680"/>
            <a:ext cx="238016" cy="276503"/>
          </a:xfrm>
          <a:prstGeom prst="rect">
            <a:avLst/>
          </a:prstGeom>
          <a:solidFill>
            <a:srgbClr val="FFFD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6384793" y="4178749"/>
            <a:ext cx="238016" cy="276503"/>
          </a:xfrm>
          <a:prstGeom prst="rect">
            <a:avLst/>
          </a:prstGeom>
          <a:solidFill>
            <a:srgbClr val="FFFD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1814876" y="4979657"/>
            <a:ext cx="238016" cy="276503"/>
          </a:xfrm>
          <a:prstGeom prst="rect">
            <a:avLst/>
          </a:prstGeom>
          <a:solidFill>
            <a:srgbClr val="FFFD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9</cp:revision>
  <dcterms:created xsi:type="dcterms:W3CDTF">2022-08-10T03:44:00Z</dcterms:created>
  <dcterms:modified xsi:type="dcterms:W3CDTF">2022-08-12T05:35:01Z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