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197"/>
          <a:stretch>
            <a:fillRect/>
          </a:stretch>
        </p:blipFill>
        <p:spPr>
          <a:xfrm>
            <a:off x="3791585" y="3933190"/>
            <a:ext cx="4950460" cy="909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558"/>
          <a:stretch>
            <a:fillRect/>
          </a:stretch>
        </p:blipFill>
        <p:spPr>
          <a:xfrm>
            <a:off x="2653030" y="2214245"/>
            <a:ext cx="7087870" cy="1480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15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4892" y="4280748"/>
            <a:ext cx="371305" cy="22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04033" y="4271222"/>
            <a:ext cx="371305" cy="22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22082" y="4271222"/>
            <a:ext cx="333223" cy="22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21223" y="4271222"/>
            <a:ext cx="323702" cy="22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4528" y="5071409"/>
            <a:ext cx="238016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29123" y="5071409"/>
            <a:ext cx="238016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56760" y="5052357"/>
            <a:ext cx="218975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89917" y="5052357"/>
            <a:ext cx="238016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60760" y="5052357"/>
            <a:ext cx="161851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65355" y="5052357"/>
            <a:ext cx="209454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64429" y="5061883"/>
            <a:ext cx="238016" cy="22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26148" y="5061883"/>
            <a:ext cx="161851" cy="22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29057" y="5728706"/>
            <a:ext cx="361785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480661" y="5728706"/>
            <a:ext cx="361785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727206" y="5728706"/>
            <a:ext cx="361785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088330" y="5728706"/>
            <a:ext cx="361785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6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1652" y="2348208"/>
            <a:ext cx="238016" cy="26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7801" y="2338673"/>
            <a:ext cx="247537" cy="276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12760" y="2348208"/>
            <a:ext cx="247537" cy="26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4330" y="3244536"/>
            <a:ext cx="238016" cy="26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4644" y="3235001"/>
            <a:ext cx="238016" cy="276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46446" y="3244536"/>
            <a:ext cx="238016" cy="26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73950" y="3215930"/>
            <a:ext cx="675966" cy="314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0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4022955"/>
            <a:ext cx="247537" cy="27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4545" y="4061052"/>
            <a:ext cx="257057" cy="200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80991" y="4032479"/>
            <a:ext cx="257057" cy="26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33057" y="4032479"/>
            <a:ext cx="409388" cy="27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70148" y="4032479"/>
            <a:ext cx="238016" cy="26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36595" y="4061052"/>
            <a:ext cx="257057" cy="200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12561" y="4022955"/>
            <a:ext cx="247537" cy="27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64628" y="4032479"/>
            <a:ext cx="409388" cy="27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3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27140" y="4471486"/>
            <a:ext cx="399867" cy="342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55239" y="4471486"/>
            <a:ext cx="409388" cy="342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11</cp:revision>
  <dcterms:created xsi:type="dcterms:W3CDTF">2022-08-10T03:44:00Z</dcterms:created>
  <dcterms:modified xsi:type="dcterms:W3CDTF">2022-08-12T05:33:02Z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