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74"/>
          <a:stretch>
            <a:fillRect/>
          </a:stretch>
        </p:blipFill>
        <p:spPr>
          <a:xfrm>
            <a:off x="3575685" y="3860800"/>
            <a:ext cx="5287010" cy="92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480" y="3187700"/>
            <a:ext cx="3374390" cy="102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8710" y="3140710"/>
            <a:ext cx="3273425" cy="98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9553" y="4351350"/>
            <a:ext cx="409388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4370425"/>
            <a:ext cx="361785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07107" y="4370425"/>
            <a:ext cx="361785" cy="25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57553" y="5190647"/>
            <a:ext cx="238016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90710" y="5190647"/>
            <a:ext cx="247537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3008" y="5190647"/>
            <a:ext cx="247537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03768" y="5190647"/>
            <a:ext cx="171371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07504" y="5190647"/>
            <a:ext cx="257057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78743" y="5190647"/>
            <a:ext cx="171371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04099" y="5858269"/>
            <a:ext cx="399867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98115" y="5858269"/>
            <a:ext cx="409388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8543925" y="3140710"/>
            <a:ext cx="3273425" cy="107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2339468"/>
            <a:ext cx="342743" cy="23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1669" y="2349009"/>
            <a:ext cx="390347" cy="2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983" y="2263136"/>
            <a:ext cx="380826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7438" y="2253595"/>
            <a:ext cx="390347" cy="2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0710" y="2852800"/>
            <a:ext cx="390347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3685" y="2702042"/>
            <a:ext cx="390347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3157" y="2759290"/>
            <a:ext cx="399867" cy="2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2759290"/>
            <a:ext cx="352264" cy="2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97652" y="2711583"/>
            <a:ext cx="380826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0694" y="2873214"/>
            <a:ext cx="238016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27140" y="2901830"/>
            <a:ext cx="257057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3107" y="2863676"/>
            <a:ext cx="247537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5652" y="2873214"/>
            <a:ext cx="418909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694" y="4351663"/>
            <a:ext cx="247537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7140" y="4389816"/>
            <a:ext cx="257057" cy="20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3586" y="4361201"/>
            <a:ext cx="257057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5652" y="4361201"/>
            <a:ext cx="409388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03305" y="4376119"/>
            <a:ext cx="238016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0033" y="4376119"/>
            <a:ext cx="238016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16</cp:revision>
  <dcterms:created xsi:type="dcterms:W3CDTF">2022-08-10T03:44:00Z</dcterms:created>
  <dcterms:modified xsi:type="dcterms:W3CDTF">2022-08-14T02:00:48Z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