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3470" y="3789045"/>
            <a:ext cx="4924425" cy="742950"/>
          </a:xfrm>
          <a:prstGeom prst="rect">
            <a:avLst/>
          </a:prstGeom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39"/>
          <a:stretch>
            <a:fillRect/>
          </a:stretch>
        </p:blipFill>
        <p:spPr>
          <a:xfrm>
            <a:off x="2868930" y="1988820"/>
            <a:ext cx="6452870" cy="1494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9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3107" y="4280011"/>
            <a:ext cx="399867" cy="257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46115" y="4289535"/>
            <a:ext cx="380826" cy="24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2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94909" y="2117790"/>
            <a:ext cx="161851" cy="257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8297" y="2117790"/>
            <a:ext cx="161851" cy="257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65024" y="2079706"/>
            <a:ext cx="409388" cy="342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47900" y="2679530"/>
            <a:ext cx="238016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04165" y="2679530"/>
            <a:ext cx="238016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22809" y="2774740"/>
            <a:ext cx="409388" cy="5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62413" y="3212707"/>
            <a:ext cx="752132" cy="352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14016" y="3250791"/>
            <a:ext cx="399867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98975" y="3822052"/>
            <a:ext cx="390347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43239" y="4383792"/>
            <a:ext cx="390347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94314" y="4964574"/>
            <a:ext cx="342743" cy="24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5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008" y="2204961"/>
            <a:ext cx="409388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09884" y="2204961"/>
            <a:ext cx="247537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80595" y="2214495"/>
            <a:ext cx="409388" cy="26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23074" y="2204961"/>
            <a:ext cx="171371" cy="26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64760" y="2214495"/>
            <a:ext cx="361785" cy="26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69157" y="2204961"/>
            <a:ext cx="257057" cy="26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05487" y="3062983"/>
            <a:ext cx="361785" cy="26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09884" y="3062983"/>
            <a:ext cx="238016" cy="26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80595" y="3062983"/>
            <a:ext cx="409388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94512" y="3053449"/>
            <a:ext cx="238016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64760" y="3062983"/>
            <a:ext cx="399867" cy="26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469157" y="3053449"/>
            <a:ext cx="247537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405487" y="3911471"/>
            <a:ext cx="399867" cy="26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519404" y="3901937"/>
            <a:ext cx="238016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680595" y="3911471"/>
            <a:ext cx="409388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794512" y="3901937"/>
            <a:ext cx="247537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364760" y="3911471"/>
            <a:ext cx="409388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469157" y="3901937"/>
            <a:ext cx="238016" cy="26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347041" y="4569287"/>
            <a:ext cx="2522975" cy="343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文本框 21"/>
          <p:cNvSpPr txBox="1"/>
          <p:nvPr/>
        </p:nvSpPr>
        <p:spPr>
          <a:xfrm>
            <a:off x="8471535" y="632015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9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76000" y="2422634"/>
            <a:ext cx="390347" cy="25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99173" y="4193769"/>
            <a:ext cx="3760661" cy="123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23603" y="4479436"/>
            <a:ext cx="5645752" cy="161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12</cp:revision>
  <dcterms:created xsi:type="dcterms:W3CDTF">2022-08-10T03:44:00Z</dcterms:created>
  <dcterms:modified xsi:type="dcterms:W3CDTF">2022-08-14T01:54:44Z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00181FA2FE4940A3A232A104F3413993</vt:lpwstr>
  </property>
</Properties>
</file>