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04360"/>
            <a:ext cx="101835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9771" y="2568570"/>
            <a:ext cx="631209" cy="4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19771" y="4480149"/>
            <a:ext cx="622792" cy="4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7690" y="5440149"/>
            <a:ext cx="673289" cy="45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04360"/>
            <a:ext cx="11520000" cy="5595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1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1834" y="1366186"/>
            <a:ext cx="399867" cy="51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76115"/>
            <a:ext cx="11520000" cy="5562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548505"/>
            <a:ext cx="11520000" cy="456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0175" y="2523490"/>
            <a:ext cx="438150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4131" y="2447057"/>
            <a:ext cx="447471" cy="391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445" y="4097558"/>
            <a:ext cx="437950" cy="381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4131" y="4097558"/>
            <a:ext cx="447471" cy="381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215" y="3644900"/>
            <a:ext cx="8705850" cy="790575"/>
          </a:xfrm>
          <a:prstGeom prst="rect">
            <a:avLst/>
          </a:prstGeom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39"/>
          <a:stretch>
            <a:fillRect/>
          </a:stretch>
        </p:blipFill>
        <p:spPr>
          <a:xfrm>
            <a:off x="2927350" y="1772920"/>
            <a:ext cx="6452870" cy="14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476750"/>
            <a:ext cx="9639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149009" y="4476086"/>
            <a:ext cx="613429" cy="43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35658" y="4484052"/>
            <a:ext cx="605463" cy="43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82245" y="4476086"/>
            <a:ext cx="605463" cy="43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41043" y="5479903"/>
            <a:ext cx="613429" cy="43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620260"/>
            <a:ext cx="113960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9869" y="3212731"/>
            <a:ext cx="744038" cy="641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68766" y="3278721"/>
            <a:ext cx="244873" cy="49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764405"/>
            <a:ext cx="11520000" cy="492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7968" y="2318728"/>
            <a:ext cx="752132" cy="69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4900" y="4712335"/>
            <a:ext cx="713740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7775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7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8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2022-08-14T01:54:55Z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