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177"/>
          <a:stretch>
            <a:fillRect/>
          </a:stretch>
        </p:blipFill>
        <p:spPr>
          <a:xfrm>
            <a:off x="4088130" y="3933190"/>
            <a:ext cx="3987800" cy="1024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39"/>
          <a:stretch>
            <a:fillRect/>
          </a:stretch>
        </p:blipFill>
        <p:spPr>
          <a:xfrm>
            <a:off x="2855595" y="2205990"/>
            <a:ext cx="6452870" cy="149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836160"/>
            <a:ext cx="11520000" cy="4227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7288" y="3378386"/>
            <a:ext cx="37130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1899" y="3378386"/>
            <a:ext cx="380826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6032" y="3378386"/>
            <a:ext cx="36178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91123" y="3378386"/>
            <a:ext cx="333223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85734" y="3378386"/>
            <a:ext cx="36178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07288" y="4435267"/>
            <a:ext cx="37130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1899" y="4435267"/>
            <a:ext cx="37130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06032" y="4435267"/>
            <a:ext cx="37130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91123" y="4435267"/>
            <a:ext cx="36178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85734" y="4435267"/>
            <a:ext cx="371305" cy="23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7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4096410"/>
            <a:ext cx="399867" cy="2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2826" y="4125047"/>
            <a:ext cx="257057" cy="200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9272" y="4096410"/>
            <a:ext cx="257057" cy="26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1338" y="4096410"/>
            <a:ext cx="418909" cy="2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8429" y="4105956"/>
            <a:ext cx="409388" cy="26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60561" y="4201412"/>
            <a:ext cx="257057" cy="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36528" y="4096410"/>
            <a:ext cx="238016" cy="26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88595" y="4086865"/>
            <a:ext cx="409388" cy="2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3719" y="3004949"/>
            <a:ext cx="399867" cy="26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45851" y="3109773"/>
            <a:ext cx="247537" cy="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2297" y="2995419"/>
            <a:ext cx="247537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4363" y="3004949"/>
            <a:ext cx="361785" cy="26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692650"/>
            <a:ext cx="11520000" cy="4723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11857" y="4387602"/>
            <a:ext cx="6055140" cy="34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9</cp:revision>
  <dcterms:created xsi:type="dcterms:W3CDTF">2022-08-10T03:44:00Z</dcterms:created>
  <dcterms:modified xsi:type="dcterms:W3CDTF">2022-08-12T05:25:51Z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