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051"/>
          <a:stretch>
            <a:fillRect/>
          </a:stretch>
        </p:blipFill>
        <p:spPr>
          <a:xfrm>
            <a:off x="4079240" y="3933190"/>
            <a:ext cx="4268470" cy="909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39"/>
          <a:stretch>
            <a:fillRect/>
          </a:stretch>
        </p:blipFill>
        <p:spPr>
          <a:xfrm>
            <a:off x="2855595" y="2205990"/>
            <a:ext cx="6452870" cy="149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88460"/>
            <a:ext cx="11520000" cy="3983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890" y="4171815"/>
            <a:ext cx="11520000" cy="2048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5495683" y="4476741"/>
            <a:ext cx="3256066" cy="314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0322658" y="4486270"/>
            <a:ext cx="238016" cy="24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200542" y="5315288"/>
            <a:ext cx="2437289" cy="30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8875518" y="5505866"/>
            <a:ext cx="238016" cy="25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7247485" y="5686916"/>
            <a:ext cx="599801" cy="26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332605"/>
            <a:ext cx="11520000" cy="3121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5142" y="2136984"/>
            <a:ext cx="218975" cy="23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8795" y="2165625"/>
            <a:ext cx="476033" cy="295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6200" y="2194266"/>
            <a:ext cx="295140" cy="23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3192" y="2194266"/>
            <a:ext cx="295140" cy="23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0183" y="2194266"/>
            <a:ext cx="295140" cy="23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7175" y="2194266"/>
            <a:ext cx="295140" cy="23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44167" y="2194266"/>
            <a:ext cx="295140" cy="23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54349" y="2547504"/>
            <a:ext cx="599801" cy="26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72795" y="2547504"/>
            <a:ext cx="599801" cy="26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3454265"/>
            <a:ext cx="11520000" cy="2731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10552894" y="4829631"/>
            <a:ext cx="390347" cy="25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7487241" y="5498212"/>
            <a:ext cx="390347" cy="11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7477721" y="5622377"/>
            <a:ext cx="390347" cy="21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620260"/>
            <a:ext cx="11520000" cy="3951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47228" y="3171818"/>
            <a:ext cx="399867" cy="26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8782" y="3885874"/>
            <a:ext cx="418909" cy="26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12</cp:revision>
  <dcterms:created xsi:type="dcterms:W3CDTF">2022-08-10T03:44:00Z</dcterms:created>
  <dcterms:modified xsi:type="dcterms:W3CDTF">2022-08-12T05:23:18Z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