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60" r:id="rId4"/>
    <p:sldId id="261" r:id="rId5"/>
    <p:sldId id="262" r:id="rId6"/>
    <p:sldId id="263" r:id="rId7"/>
    <p:sldId id="264" r:id="rId8"/>
    <p:sldId id="265" r:id="rId9"/>
  </p:sldIdLst>
  <p:sldSz cx="12192000" cy="6858000"/>
  <p:notesSz cx="6858000" cy="9144000"/>
  <p:custDataLst>
    <p:tags r:id="rId13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48" d="100"/>
          <a:sy n="48" d="100"/>
        </p:scale>
        <p:origin x="684" y="42"/>
      </p:cViewPr>
      <p:guideLst>
        <p:guide orient="horz" pos="2159"/>
        <p:guide pos="386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gs" Target="tags/tag1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56526"/>
          <a:stretch>
            <a:fillRect/>
          </a:stretch>
        </p:blipFill>
        <p:spPr>
          <a:xfrm>
            <a:off x="3312160" y="3959225"/>
            <a:ext cx="5541010" cy="95821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47739"/>
          <a:stretch>
            <a:fillRect/>
          </a:stretch>
        </p:blipFill>
        <p:spPr>
          <a:xfrm>
            <a:off x="2855595" y="2205990"/>
            <a:ext cx="6452870" cy="149479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1090" y="476115"/>
            <a:ext cx="11520000" cy="551610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312081" y="3658116"/>
            <a:ext cx="409388" cy="2762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491651" y="3648589"/>
            <a:ext cx="409388" cy="2762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586528" y="3648589"/>
            <a:ext cx="247537" cy="2762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9538594" y="3658116"/>
            <a:ext cx="409388" cy="2762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855090" y="4534595"/>
            <a:ext cx="238016" cy="2762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807156" y="4534595"/>
            <a:ext cx="409388" cy="2762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7482131" y="4544122"/>
            <a:ext cx="409388" cy="2667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8586528" y="4534595"/>
            <a:ext cx="247537" cy="2762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9548114" y="4534595"/>
            <a:ext cx="409388" cy="2762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2778924" y="5411075"/>
            <a:ext cx="409388" cy="2762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3883321" y="5411075"/>
            <a:ext cx="238016" cy="2762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7482131" y="5420602"/>
            <a:ext cx="409388" cy="2762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8519883" y="5411075"/>
            <a:ext cx="409388" cy="2762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9614759" y="5411075"/>
            <a:ext cx="247537" cy="2762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  <p:bldP spid="14" grpId="0" bldLvl="0" animBg="1"/>
      <p:bldP spid="15" grpId="0" bldLvl="0" animBg="1"/>
      <p:bldP spid="16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7275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528925" y="2138600"/>
            <a:ext cx="390347" cy="2670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375603" y="2148137"/>
            <a:ext cx="228495" cy="2574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069950" y="2138600"/>
            <a:ext cx="238016" cy="2670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973752" y="2138600"/>
            <a:ext cx="399867" cy="2670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681256" y="2748964"/>
            <a:ext cx="238016" cy="2670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223272" y="2748964"/>
            <a:ext cx="399867" cy="2574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8079471" y="2748964"/>
            <a:ext cx="228495" cy="2670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1126082" y="2748964"/>
            <a:ext cx="228495" cy="2574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2528925" y="3349792"/>
            <a:ext cx="390347" cy="2670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5223272" y="3349792"/>
            <a:ext cx="390347" cy="2670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7917619" y="3349792"/>
            <a:ext cx="390347" cy="2670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11154644" y="3349792"/>
            <a:ext cx="390347" cy="2670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43486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67272" y="3923302"/>
            <a:ext cx="418909" cy="2671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871669" y="3913761"/>
            <a:ext cx="257057" cy="2671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833256" y="3904220"/>
            <a:ext cx="409388" cy="2766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394314" y="3904220"/>
            <a:ext cx="238016" cy="2766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060760" y="3942385"/>
            <a:ext cx="257057" cy="2003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736727" y="3904220"/>
            <a:ext cx="247537" cy="2766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8403173" y="3942385"/>
            <a:ext cx="257057" cy="2003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9079140" y="3904220"/>
            <a:ext cx="247537" cy="2766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10021685" y="3913761"/>
            <a:ext cx="418909" cy="2766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1090" y="836160"/>
            <a:ext cx="11520000" cy="410151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798296" y="2858299"/>
            <a:ext cx="2370644" cy="3433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807817" y="3459218"/>
            <a:ext cx="3084694" cy="3338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p="http://schemas.openxmlformats.org/presentationml/2006/main">
  <p:tag name="COMMONDATA" val="eyJoZGlkIjoiZDBjNmJiNjdiMDc5YTQxZWY2ZDYzYWVjNWE4YjEyMDQ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4" baseType="lpstr">
      <vt:lpstr>Arial</vt:lpstr>
      <vt:lpstr>宋体</vt:lpstr>
      <vt:lpstr>Wingdings</vt:lpstr>
      <vt:lpstr>微软雅黑</vt:lpstr>
      <vt:lpstr>Calibri</vt:lpstr>
      <vt:lpstr>Arial Unicode MS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:)</cp:lastModifiedBy>
  <cp:revision>10</cp:revision>
  <dcterms:created xsi:type="dcterms:W3CDTF">2022-08-10T03:44:00Z</dcterms:created>
  <dcterms:modified xsi:type="dcterms:W3CDTF">2022-08-12T05:21:42Z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00181FA2FE4940A3A232A104F3413993</vt:lpwstr>
  </property>
</Properties>
</file>