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80"/>
          <a:stretch>
            <a:fillRect/>
          </a:stretch>
        </p:blipFill>
        <p:spPr>
          <a:xfrm>
            <a:off x="3151505" y="3860800"/>
            <a:ext cx="5888990" cy="874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39"/>
          <a:stretch>
            <a:fillRect/>
          </a:stretch>
        </p:blipFill>
        <p:spPr>
          <a:xfrm>
            <a:off x="2855595" y="2205990"/>
            <a:ext cx="6452870" cy="149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55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8446" y="4739899"/>
            <a:ext cx="390347" cy="266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37190" y="4739899"/>
            <a:ext cx="390347" cy="266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07371" y="4739899"/>
            <a:ext cx="409388" cy="266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8925" y="5321289"/>
            <a:ext cx="752132" cy="35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18148" y="5321289"/>
            <a:ext cx="752132" cy="35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16892" y="5321289"/>
            <a:ext cx="761652" cy="35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3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22413" y="2195386"/>
            <a:ext cx="161851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17223" y="2157253"/>
            <a:ext cx="409388" cy="343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2314" y="2805512"/>
            <a:ext cx="161851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80000" y="2900844"/>
            <a:ext cx="399867" cy="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52892" y="3482371"/>
            <a:ext cx="228495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94380" y="3482371"/>
            <a:ext cx="409388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46842" y="4102030"/>
            <a:ext cx="390347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17024" y="4092497"/>
            <a:ext cx="390347" cy="26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75801" y="4712156"/>
            <a:ext cx="390347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13421" y="4712156"/>
            <a:ext cx="390347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8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5421" y="3660780"/>
            <a:ext cx="238016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62148" y="3660780"/>
            <a:ext cx="238016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47438" y="3660780"/>
            <a:ext cx="342743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5057" y="3660780"/>
            <a:ext cx="399867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2677" y="3660780"/>
            <a:ext cx="380826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60297" y="3660780"/>
            <a:ext cx="390347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69355" y="3660780"/>
            <a:ext cx="418909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3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1173" y="3799378"/>
            <a:ext cx="361785" cy="27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51966" y="3923420"/>
            <a:ext cx="361785" cy="152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32661" y="3923420"/>
            <a:ext cx="361785" cy="152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93454" y="3789836"/>
            <a:ext cx="361785" cy="28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52958" y="4715379"/>
            <a:ext cx="409388" cy="26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32793" y="4724921"/>
            <a:ext cx="342743" cy="257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69752" y="4715379"/>
            <a:ext cx="228495" cy="26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9</cp:revision>
  <dcterms:created xsi:type="dcterms:W3CDTF">2022-08-10T03:44:00Z</dcterms:created>
  <dcterms:modified xsi:type="dcterms:W3CDTF">2022-08-12T05:19:17Z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