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392"/>
          <a:stretch>
            <a:fillRect/>
          </a:stretch>
        </p:blipFill>
        <p:spPr>
          <a:xfrm>
            <a:off x="3863340" y="4005580"/>
            <a:ext cx="4560570" cy="942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314575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5156835" y="3473450"/>
            <a:ext cx="238125" cy="238125"/>
          </a:xfrm>
          <a:prstGeom prst="rect">
            <a:avLst/>
          </a:prstGeom>
          <a:solidFill>
            <a:srgbClr val="D1EA9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6451438" y="3473381"/>
            <a:ext cx="228495" cy="238384"/>
          </a:xfrm>
          <a:prstGeom prst="rect">
            <a:avLst/>
          </a:prstGeom>
          <a:solidFill>
            <a:srgbClr val="D1EA9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7736727" y="3473381"/>
            <a:ext cx="218975" cy="238384"/>
          </a:xfrm>
          <a:prstGeom prst="rect">
            <a:avLst/>
          </a:prstGeom>
          <a:solidFill>
            <a:srgbClr val="D1EA9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9098181" y="3473381"/>
            <a:ext cx="218975" cy="238384"/>
          </a:xfrm>
          <a:prstGeom prst="rect">
            <a:avLst/>
          </a:prstGeom>
          <a:solidFill>
            <a:srgbClr val="D1EA9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5137586" y="4388778"/>
            <a:ext cx="218975" cy="238384"/>
          </a:xfrm>
          <a:prstGeom prst="rect">
            <a:avLst/>
          </a:prstGeom>
          <a:solidFill>
            <a:srgbClr val="D1EA9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6451438" y="4398314"/>
            <a:ext cx="218975" cy="228849"/>
          </a:xfrm>
          <a:prstGeom prst="rect">
            <a:avLst/>
          </a:prstGeom>
          <a:solidFill>
            <a:srgbClr val="D1EA9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7736727" y="4398314"/>
            <a:ext cx="228495" cy="228849"/>
          </a:xfrm>
          <a:prstGeom prst="rect">
            <a:avLst/>
          </a:prstGeom>
          <a:solidFill>
            <a:srgbClr val="D1EA9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9098181" y="4388778"/>
            <a:ext cx="218975" cy="238384"/>
          </a:xfrm>
          <a:prstGeom prst="rect">
            <a:avLst/>
          </a:prstGeom>
          <a:solidFill>
            <a:srgbClr val="D1EA96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4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008" y="3157959"/>
            <a:ext cx="7559404" cy="6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7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4191867"/>
            <a:ext cx="257057" cy="4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719" y="4077319"/>
            <a:ext cx="238016" cy="26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0165" y="4115502"/>
            <a:ext cx="257057" cy="200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6132" y="4077319"/>
            <a:ext cx="247537" cy="2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4363" y="4086865"/>
            <a:ext cx="238016" cy="25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18413" y="4039137"/>
            <a:ext cx="399867" cy="33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56099" y="4077319"/>
            <a:ext cx="238016" cy="26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22545" y="4115502"/>
            <a:ext cx="257057" cy="200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88991" y="4086865"/>
            <a:ext cx="257057" cy="25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64958" y="4191867"/>
            <a:ext cx="257057" cy="4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40925" y="4086865"/>
            <a:ext cx="238016" cy="26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97719" y="4086865"/>
            <a:ext cx="171371" cy="25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183206" y="4058228"/>
            <a:ext cx="390347" cy="32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692650"/>
            <a:ext cx="11520000" cy="486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96947" y="3894697"/>
            <a:ext cx="247537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6237" y="3894697"/>
            <a:ext cx="238016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5526" y="3894697"/>
            <a:ext cx="228495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6666" y="4456962"/>
            <a:ext cx="238016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25509" y="4456962"/>
            <a:ext cx="171371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6270" y="4456962"/>
            <a:ext cx="238016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14997" y="4456962"/>
            <a:ext cx="171371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6237" y="4456962"/>
            <a:ext cx="238016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86038" y="4456962"/>
            <a:ext cx="238016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04286" y="4456962"/>
            <a:ext cx="171371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75526" y="4456962"/>
            <a:ext cx="238016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65807" y="4456962"/>
            <a:ext cx="257057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96947" y="5066876"/>
            <a:ext cx="257057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76716" y="5066876"/>
            <a:ext cx="257057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066005" y="5066876"/>
            <a:ext cx="247537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8</cp:revision>
  <dcterms:created xsi:type="dcterms:W3CDTF">2022-08-10T03:44:00Z</dcterms:created>
  <dcterms:modified xsi:type="dcterms:W3CDTF">2022-08-12T05:16:00Z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