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custDataLst>
    <p:tags r:id="rId13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8" d="100"/>
          <a:sy n="48" d="100"/>
        </p:scale>
        <p:origin x="684" y="42"/>
      </p:cViewPr>
      <p:guideLst>
        <p:guide orient="horz" pos="2159"/>
        <p:guide pos="38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0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2644"/>
          <a:stretch>
            <a:fillRect/>
          </a:stretch>
        </p:blipFill>
        <p:spPr>
          <a:xfrm>
            <a:off x="3646805" y="3950335"/>
            <a:ext cx="4885690" cy="92265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4" name="img_16777215" descr="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0954"/>
          <a:stretch>
            <a:fillRect/>
          </a:stretch>
        </p:blipFill>
        <p:spPr>
          <a:xfrm>
            <a:off x="2276475" y="2277110"/>
            <a:ext cx="7625715" cy="156337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1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2845" y="908550"/>
            <a:ext cx="11520000" cy="416248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3583770" y="3527962"/>
            <a:ext cx="238016" cy="26670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7353952" y="3527962"/>
            <a:ext cx="238016" cy="26670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11133654" y="3527962"/>
            <a:ext cx="247537" cy="26670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1593952" y="4394749"/>
            <a:ext cx="257057" cy="25717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5383175" y="4394749"/>
            <a:ext cx="238016" cy="26670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9153357" y="4394749"/>
            <a:ext cx="238016" cy="25717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5" grpId="0" bldLvl="0" animBg="1"/>
      <p:bldP spid="6" grpId="0" bldLvl="0" animBg="1"/>
      <p:bldP spid="7" grpId="0" bldLvl="0" animBg="1"/>
      <p:bldP spid="8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2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0000" y="1080000"/>
            <a:ext cx="11520000" cy="358526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3" name="Rectangle 2"/>
          <p:cNvSpPr/>
          <p:nvPr/>
        </p:nvSpPr>
        <p:spPr bwMode="white">
          <a:xfrm>
            <a:off x="5023338" y="2500756"/>
            <a:ext cx="409388" cy="276523"/>
          </a:xfrm>
          <a:prstGeom prst="rect">
            <a:avLst/>
          </a:prstGeom>
          <a:solidFill>
            <a:srgbClr val="EBF8FD"/>
          </a:solidFill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4" name="Rectangle 3"/>
          <p:cNvSpPr/>
          <p:nvPr/>
        </p:nvSpPr>
        <p:spPr bwMode="white">
          <a:xfrm>
            <a:off x="7612958" y="2500756"/>
            <a:ext cx="409388" cy="276523"/>
          </a:xfrm>
          <a:prstGeom prst="rect">
            <a:avLst/>
          </a:prstGeom>
          <a:solidFill>
            <a:srgbClr val="EBF8FD"/>
          </a:solidFill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Rectangle 4"/>
          <p:cNvSpPr/>
          <p:nvPr/>
        </p:nvSpPr>
        <p:spPr bwMode="white">
          <a:xfrm>
            <a:off x="10316826" y="2510291"/>
            <a:ext cx="171371" cy="266987"/>
          </a:xfrm>
          <a:prstGeom prst="rect">
            <a:avLst/>
          </a:prstGeom>
          <a:solidFill>
            <a:srgbClr val="EBF8FD"/>
          </a:solidFill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6" name="Rectangle 5"/>
          <p:cNvSpPr/>
          <p:nvPr/>
        </p:nvSpPr>
        <p:spPr bwMode="white">
          <a:xfrm>
            <a:off x="5804033" y="3244508"/>
            <a:ext cx="238016" cy="266987"/>
          </a:xfrm>
          <a:prstGeom prst="rect">
            <a:avLst/>
          </a:prstGeom>
          <a:solidFill>
            <a:srgbClr val="EBF8FD"/>
          </a:solidFill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7" name="Rectangle 6"/>
          <p:cNvSpPr/>
          <p:nvPr/>
        </p:nvSpPr>
        <p:spPr bwMode="white">
          <a:xfrm>
            <a:off x="8422214" y="3234972"/>
            <a:ext cx="228495" cy="266987"/>
          </a:xfrm>
          <a:prstGeom prst="rect">
            <a:avLst/>
          </a:prstGeom>
          <a:solidFill>
            <a:srgbClr val="EBF8FD"/>
          </a:solidFill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8" name="Rectangle 7"/>
          <p:cNvSpPr/>
          <p:nvPr/>
        </p:nvSpPr>
        <p:spPr bwMode="white">
          <a:xfrm>
            <a:off x="11135603" y="3234972"/>
            <a:ext cx="238016" cy="266987"/>
          </a:xfrm>
          <a:prstGeom prst="rect">
            <a:avLst/>
          </a:prstGeom>
          <a:solidFill>
            <a:srgbClr val="EBF8FD"/>
          </a:solidFill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9" name="Rectangle 8"/>
          <p:cNvSpPr/>
          <p:nvPr/>
        </p:nvSpPr>
        <p:spPr bwMode="white">
          <a:xfrm>
            <a:off x="5061421" y="3950118"/>
            <a:ext cx="228495" cy="266987"/>
          </a:xfrm>
          <a:prstGeom prst="rect">
            <a:avLst/>
          </a:prstGeom>
          <a:solidFill>
            <a:srgbClr val="EBF8FD"/>
          </a:solidFill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10" name="Rectangle 9"/>
          <p:cNvSpPr/>
          <p:nvPr/>
        </p:nvSpPr>
        <p:spPr bwMode="white">
          <a:xfrm>
            <a:off x="7632000" y="3950118"/>
            <a:ext cx="409388" cy="276523"/>
          </a:xfrm>
          <a:prstGeom prst="rect">
            <a:avLst/>
          </a:prstGeom>
          <a:solidFill>
            <a:srgbClr val="EBF8FD"/>
          </a:solidFill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11" name="Rectangle 10"/>
          <p:cNvSpPr/>
          <p:nvPr/>
        </p:nvSpPr>
        <p:spPr bwMode="white">
          <a:xfrm>
            <a:off x="10316826" y="3950118"/>
            <a:ext cx="238016" cy="266987"/>
          </a:xfrm>
          <a:prstGeom prst="rect">
            <a:avLst/>
          </a:prstGeom>
          <a:solidFill>
            <a:srgbClr val="EBF8FD"/>
          </a:solidFill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3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0000" y="1080000"/>
            <a:ext cx="11520000" cy="380883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1491173" y="4203245"/>
            <a:ext cx="247537" cy="27614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2157619" y="4241333"/>
            <a:ext cx="257057" cy="19996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2833586" y="4203245"/>
            <a:ext cx="238016" cy="27614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3500033" y="4241333"/>
            <a:ext cx="257057" cy="19996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4176000" y="4203245"/>
            <a:ext cx="247537" cy="27614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5204231" y="4203245"/>
            <a:ext cx="247537" cy="27614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9" name="Rectangle 8"/>
          <p:cNvSpPr/>
          <p:nvPr/>
        </p:nvSpPr>
        <p:spPr bwMode="white">
          <a:xfrm>
            <a:off x="7270214" y="4203245"/>
            <a:ext cx="409388" cy="27614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0" name="Rectangle 9"/>
          <p:cNvSpPr/>
          <p:nvPr/>
        </p:nvSpPr>
        <p:spPr bwMode="white">
          <a:xfrm>
            <a:off x="8003305" y="4317510"/>
            <a:ext cx="257057" cy="4761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1" name="Rectangle 10"/>
          <p:cNvSpPr/>
          <p:nvPr/>
        </p:nvSpPr>
        <p:spPr bwMode="white">
          <a:xfrm>
            <a:off x="8679272" y="4203245"/>
            <a:ext cx="238016" cy="27614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2" name="Rectangle 11"/>
          <p:cNvSpPr/>
          <p:nvPr/>
        </p:nvSpPr>
        <p:spPr bwMode="white">
          <a:xfrm>
            <a:off x="9345719" y="4317510"/>
            <a:ext cx="257057" cy="4761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3" name="Rectangle 12"/>
          <p:cNvSpPr/>
          <p:nvPr/>
        </p:nvSpPr>
        <p:spPr bwMode="white">
          <a:xfrm>
            <a:off x="10012165" y="4203245"/>
            <a:ext cx="247537" cy="27614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4" name="Rectangle 13"/>
          <p:cNvSpPr/>
          <p:nvPr/>
        </p:nvSpPr>
        <p:spPr bwMode="white">
          <a:xfrm>
            <a:off x="11049917" y="4212767"/>
            <a:ext cx="247537" cy="26661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4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0000" y="1080000"/>
            <a:ext cx="11520000" cy="4264107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Rectangle 3"/>
          <p:cNvSpPr/>
          <p:nvPr/>
        </p:nvSpPr>
        <p:spPr bwMode="white">
          <a:xfrm>
            <a:off x="2110016" y="4752665"/>
            <a:ext cx="257057" cy="20032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2776462" y="4714507"/>
            <a:ext cx="257057" cy="26710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3452429" y="4752665"/>
            <a:ext cx="257057" cy="20032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4147438" y="4714507"/>
            <a:ext cx="180892" cy="26710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5080462" y="4714507"/>
            <a:ext cx="409388" cy="27664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ZDBjNmJiNjdiMDc5YTQxZWY2ZDYzYWVjNWE4YjEyMDQifQ=="/>
</p:tagLst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Calibri</vt:lpstr>
      <vt:lpstr>Arial Unicode MS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YìYì.</cp:lastModifiedBy>
  <cp:revision>11</cp:revision>
  <dcterms:created xsi:type="dcterms:W3CDTF">2022-08-10T03:44:00Z</dcterms:created>
  <dcterms:modified xsi:type="dcterms:W3CDTF">2022-08-14T01:52:25Z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00181FA2FE4940A3A232A104F3413993</vt:lpwstr>
  </property>
</Properties>
</file>