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927"/>
          <a:stretch>
            <a:fillRect/>
          </a:stretch>
        </p:blipFill>
        <p:spPr>
          <a:xfrm>
            <a:off x="3287395" y="4149090"/>
            <a:ext cx="5731510" cy="910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54"/>
          <a:stretch>
            <a:fillRect/>
          </a:stretch>
        </p:blipFill>
        <p:spPr>
          <a:xfrm>
            <a:off x="2276475" y="2314575"/>
            <a:ext cx="7625715" cy="15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5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893060" y="4333875"/>
            <a:ext cx="718820" cy="742950"/>
          </a:xfrm>
          <a:prstGeom prst="rect">
            <a:avLst/>
          </a:prstGeom>
          <a:solidFill>
            <a:srgbClr val="FFFDE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8791602" y="4318736"/>
            <a:ext cx="780694" cy="743004"/>
          </a:xfrm>
          <a:prstGeom prst="rect">
            <a:avLst/>
          </a:prstGeom>
          <a:solidFill>
            <a:srgbClr val="FFFDE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0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7085" y="2717800"/>
            <a:ext cx="6480175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8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1752" y="2434603"/>
            <a:ext cx="218975" cy="238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0528" y="2434603"/>
            <a:ext cx="228495" cy="238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2611" y="2434603"/>
            <a:ext cx="218975" cy="238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8049" y="2434603"/>
            <a:ext cx="361785" cy="238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80661" y="3054668"/>
            <a:ext cx="228495" cy="2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17685" y="3045129"/>
            <a:ext cx="238016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37586" y="3617497"/>
            <a:ext cx="390347" cy="2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5157" y="3617497"/>
            <a:ext cx="238016" cy="2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42181" y="4180325"/>
            <a:ext cx="961586" cy="31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45785" y="4180325"/>
            <a:ext cx="238016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685" y="642485"/>
            <a:ext cx="11520000" cy="4995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56131" y="4522805"/>
            <a:ext cx="238016" cy="276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2511" y="4522805"/>
            <a:ext cx="238016" cy="276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79238" y="4522805"/>
            <a:ext cx="238016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6577" y="4522805"/>
            <a:ext cx="238016" cy="276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83437" y="4522805"/>
            <a:ext cx="238016" cy="276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25850" y="4522805"/>
            <a:ext cx="171371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16065" y="4522805"/>
            <a:ext cx="228495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34842" y="4522805"/>
            <a:ext cx="247537" cy="276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082180" y="4522805"/>
            <a:ext cx="257057" cy="266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22246" y="5199716"/>
            <a:ext cx="2522975" cy="352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11</cp:revision>
  <dcterms:created xsi:type="dcterms:W3CDTF">2022-08-10T03:44:00Z</dcterms:created>
  <dcterms:modified xsi:type="dcterms:W3CDTF">2022-08-12T05:06:39Z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