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266"/>
          <a:stretch>
            <a:fillRect/>
          </a:stretch>
        </p:blipFill>
        <p:spPr>
          <a:xfrm>
            <a:off x="3949065" y="3844290"/>
            <a:ext cx="4493260" cy="963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54"/>
          <a:stretch>
            <a:fillRect/>
          </a:stretch>
        </p:blipFill>
        <p:spPr>
          <a:xfrm>
            <a:off x="2276475" y="2242820"/>
            <a:ext cx="7625715" cy="156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520000" cy="4703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13090" y="3454582"/>
            <a:ext cx="218975" cy="238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55173" y="3445043"/>
            <a:ext cx="218975" cy="24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50975" y="4217766"/>
            <a:ext cx="361785" cy="305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60892" y="4942791"/>
            <a:ext cx="238016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55900" y="4971410"/>
            <a:ext cx="247537" cy="190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69950" y="4942791"/>
            <a:ext cx="247537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17223" y="4942791"/>
            <a:ext cx="247537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7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0413" y="1899190"/>
            <a:ext cx="218975" cy="238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79404" y="1899190"/>
            <a:ext cx="218975" cy="238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3438" y="2689805"/>
            <a:ext cx="371305" cy="31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9173" y="3413741"/>
            <a:ext cx="238016" cy="26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94181" y="3518521"/>
            <a:ext cx="247537" cy="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36793" y="3413741"/>
            <a:ext cx="247537" cy="26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93586" y="3413741"/>
            <a:ext cx="238016" cy="26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2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45917" y="3721427"/>
            <a:ext cx="476033" cy="114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98314" y="3816785"/>
            <a:ext cx="456991" cy="17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90909" y="4598724"/>
            <a:ext cx="247537" cy="27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6876" y="4646403"/>
            <a:ext cx="247537" cy="19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33322" y="4598724"/>
            <a:ext cx="238016" cy="27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1553" y="4598724"/>
            <a:ext cx="247537" cy="27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84396" y="4598724"/>
            <a:ext cx="247537" cy="27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60363" y="4713154"/>
            <a:ext cx="257057" cy="5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26809" y="4598724"/>
            <a:ext cx="247537" cy="27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64561" y="4598724"/>
            <a:ext cx="238016" cy="27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11520000" cy="4300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27471" y="3082067"/>
            <a:ext cx="2380165" cy="343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4661" y="3816332"/>
            <a:ext cx="257057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60628" y="3844939"/>
            <a:ext cx="257057" cy="200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27074" y="3816332"/>
            <a:ext cx="257057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64826" y="3806796"/>
            <a:ext cx="247537" cy="276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93123" y="3787724"/>
            <a:ext cx="342743" cy="181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74082" y="3978442"/>
            <a:ext cx="390347" cy="133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17884" y="4455237"/>
            <a:ext cx="2170710" cy="352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10</cp:revision>
  <dcterms:created xsi:type="dcterms:W3CDTF">2022-08-10T03:44:00Z</dcterms:created>
  <dcterms:modified xsi:type="dcterms:W3CDTF">2022-08-12T05:04:38Z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