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148"/>
          <a:stretch>
            <a:fillRect/>
          </a:stretch>
        </p:blipFill>
        <p:spPr>
          <a:xfrm>
            <a:off x="3380740" y="3977640"/>
            <a:ext cx="5417820" cy="1024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54"/>
          <a:stretch>
            <a:fillRect/>
          </a:stretch>
        </p:blipFill>
        <p:spPr>
          <a:xfrm>
            <a:off x="2276475" y="2386330"/>
            <a:ext cx="7625715" cy="156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620260"/>
            <a:ext cx="11520000" cy="5272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7618" y="4281251"/>
            <a:ext cx="238016" cy="276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4362" y="4281251"/>
            <a:ext cx="247537" cy="276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24809" y="4281251"/>
            <a:ext cx="247537" cy="276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81073" y="4290785"/>
            <a:ext cx="238016" cy="26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4941" y="5272769"/>
            <a:ext cx="247537" cy="276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93172" y="5272769"/>
            <a:ext cx="247537" cy="276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11685" y="5272769"/>
            <a:ext cx="247537" cy="276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49437" y="5272769"/>
            <a:ext cx="228495" cy="26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91651" y="5272769"/>
            <a:ext cx="247537" cy="276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19883" y="5272769"/>
            <a:ext cx="247537" cy="276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47916" y="5272769"/>
            <a:ext cx="238016" cy="276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66627" y="5272769"/>
            <a:ext cx="257057" cy="26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4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7090" y="2538384"/>
            <a:ext cx="238016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6644" y="2547916"/>
            <a:ext cx="247537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55239" y="2547916"/>
            <a:ext cx="171371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6628" y="2767150"/>
            <a:ext cx="238016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36661" y="2767150"/>
            <a:ext cx="238016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45256" y="2776682"/>
            <a:ext cx="238016" cy="25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57090" y="3691747"/>
            <a:ext cx="257057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46644" y="3701279"/>
            <a:ext cx="247537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26677" y="3701279"/>
            <a:ext cx="247537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56628" y="3920513"/>
            <a:ext cx="238016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36661" y="3920513"/>
            <a:ext cx="238016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45256" y="3920513"/>
            <a:ext cx="238016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8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4479806"/>
            <a:ext cx="238016" cy="2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2694" y="4508375"/>
            <a:ext cx="257057" cy="19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19140" y="4470282"/>
            <a:ext cx="247537" cy="27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6892" y="4470282"/>
            <a:ext cx="238016" cy="27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27206" y="4470282"/>
            <a:ext cx="247537" cy="27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03173" y="4584561"/>
            <a:ext cx="257057" cy="5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79140" y="4470282"/>
            <a:ext cx="228495" cy="27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97851" y="4479806"/>
            <a:ext cx="238016" cy="2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3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8925" y="3529838"/>
            <a:ext cx="228495" cy="257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92793" y="3520306"/>
            <a:ext cx="228495" cy="266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11</cp:revision>
  <dcterms:created xsi:type="dcterms:W3CDTF">2022-08-10T03:44:00Z</dcterms:created>
  <dcterms:modified xsi:type="dcterms:W3CDTF">2022-08-12T05:03:52Z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