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88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681"/>
          <a:stretch>
            <a:fillRect/>
          </a:stretch>
        </p:blipFill>
        <p:spPr>
          <a:xfrm>
            <a:off x="3819525" y="4086860"/>
            <a:ext cx="4552950" cy="949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0954"/>
          <a:stretch>
            <a:fillRect/>
          </a:stretch>
        </p:blipFill>
        <p:spPr>
          <a:xfrm>
            <a:off x="2276475" y="2386330"/>
            <a:ext cx="7625715" cy="1563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49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24132" y="3500220"/>
            <a:ext cx="1742280" cy="266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50555" y="3413125"/>
            <a:ext cx="1304290" cy="417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57157" y="4310137"/>
            <a:ext cx="1171041" cy="257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36661" y="4300608"/>
            <a:ext cx="1961256" cy="257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700" y="908550"/>
            <a:ext cx="11520000" cy="4390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54402" y="3613092"/>
            <a:ext cx="1113917" cy="676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39427" y="3603569"/>
            <a:ext cx="1085355" cy="799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52683" y="3689276"/>
            <a:ext cx="999669" cy="723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23526" y="3717845"/>
            <a:ext cx="95206" cy="676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742303" y="3679753"/>
            <a:ext cx="980628" cy="733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552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81652" y="3482292"/>
            <a:ext cx="409388" cy="324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43107" y="3482292"/>
            <a:ext cx="399867" cy="324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85520" y="3482292"/>
            <a:ext cx="409388" cy="324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61487" y="3482292"/>
            <a:ext cx="409388" cy="324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55834" y="3472759"/>
            <a:ext cx="399867" cy="362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203239" y="3472759"/>
            <a:ext cx="409388" cy="362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564694" y="3472759"/>
            <a:ext cx="409388" cy="362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231140" y="3472759"/>
            <a:ext cx="409388" cy="362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700" y="692650"/>
            <a:ext cx="11520000" cy="45852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810270" y="4057698"/>
            <a:ext cx="228495" cy="257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66005" y="4048166"/>
            <a:ext cx="247537" cy="266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64121" y="4829848"/>
            <a:ext cx="238016" cy="257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53344" y="4791717"/>
            <a:ext cx="3246545" cy="352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DBjNmJiNjdiMDc5YTQxZWY2ZDYzYWVjNWE4YjEyMD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:)</cp:lastModifiedBy>
  <cp:revision>11</cp:revision>
  <dcterms:created xsi:type="dcterms:W3CDTF">2022-08-10T03:44:00Z</dcterms:created>
  <dcterms:modified xsi:type="dcterms:W3CDTF">2022-08-12T05:02:31Z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