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681"/>
          <a:stretch>
            <a:fillRect/>
          </a:stretch>
        </p:blipFill>
        <p:spPr>
          <a:xfrm>
            <a:off x="3821430" y="4014470"/>
            <a:ext cx="4535805" cy="979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54"/>
          <a:stretch>
            <a:fillRect/>
          </a:stretch>
        </p:blipFill>
        <p:spPr>
          <a:xfrm>
            <a:off x="2276475" y="2386330"/>
            <a:ext cx="7625715" cy="156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9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45917" y="4052815"/>
            <a:ext cx="238016" cy="257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64429" y="4052815"/>
            <a:ext cx="228495" cy="257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50578" y="4938943"/>
            <a:ext cx="247537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26545" y="4977056"/>
            <a:ext cx="257057" cy="20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92991" y="4938943"/>
            <a:ext cx="247537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1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690776" y="2673394"/>
            <a:ext cx="228495" cy="257614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4956694" y="2673394"/>
            <a:ext cx="228495" cy="257614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7165487" y="2673394"/>
            <a:ext cx="228495" cy="257614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8679272" y="2673394"/>
            <a:ext cx="228495" cy="257614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9479008" y="2673394"/>
            <a:ext cx="228495" cy="257614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57090" y="4142752"/>
            <a:ext cx="238016" cy="25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60694" y="4142752"/>
            <a:ext cx="238016" cy="25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89917" y="4772477"/>
            <a:ext cx="228495" cy="25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46644" y="4772477"/>
            <a:ext cx="238016" cy="25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6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8727" y="3232472"/>
            <a:ext cx="238016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65157" y="3232472"/>
            <a:ext cx="238016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66611" y="3861071"/>
            <a:ext cx="228495" cy="257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88727" y="3870595"/>
            <a:ext cx="228495" cy="257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28793" y="4340600"/>
            <a:ext cx="238016" cy="26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2942" y="4340600"/>
            <a:ext cx="247537" cy="27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83735" y="4340600"/>
            <a:ext cx="247537" cy="27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10</cp:revision>
  <dcterms:created xsi:type="dcterms:W3CDTF">2022-08-10T03:44:00Z</dcterms:created>
  <dcterms:modified xsi:type="dcterms:W3CDTF">2022-08-12T05:00:35Z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