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925" y="3912235"/>
            <a:ext cx="8686800" cy="781050"/>
          </a:xfrm>
          <a:prstGeom prst="rect">
            <a:avLst/>
          </a:prstGeom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9015" y="234886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4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47570" y="3366320"/>
            <a:ext cx="7207140" cy="6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0859" y="4947692"/>
            <a:ext cx="390347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21884" y="4947692"/>
            <a:ext cx="228495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0049" y="3281702"/>
            <a:ext cx="257057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7801" y="3272171"/>
            <a:ext cx="247537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033" y="3281702"/>
            <a:ext cx="238016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6049" y="3281702"/>
            <a:ext cx="238016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74280" y="3272171"/>
            <a:ext cx="247537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02512" y="3281702"/>
            <a:ext cx="257057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9570" y="4168102"/>
            <a:ext cx="247537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27801" y="4168102"/>
            <a:ext cx="257057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56033" y="4168102"/>
            <a:ext cx="238016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46049" y="4168102"/>
            <a:ext cx="238016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74280" y="4168102"/>
            <a:ext cx="257057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12033" y="4168102"/>
            <a:ext cx="238016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2022-08-14T01:53:12Z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