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801"/>
          <a:stretch>
            <a:fillRect/>
          </a:stretch>
        </p:blipFill>
        <p:spPr>
          <a:xfrm>
            <a:off x="3624580" y="4132580"/>
            <a:ext cx="5310505" cy="1029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6475" y="2458085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908550"/>
            <a:ext cx="11520000" cy="3711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9965" y="2853055"/>
            <a:ext cx="800735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5632450" y="2953385"/>
            <a:ext cx="739140" cy="69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9923780" y="2953385"/>
            <a:ext cx="690880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3529965" y="3820795"/>
            <a:ext cx="800735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371590" y="3820795"/>
            <a:ext cx="691515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9213850" y="3820795"/>
            <a:ext cx="715010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40" y="689475"/>
            <a:ext cx="11520000" cy="4471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52506" y="1938421"/>
            <a:ext cx="238016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09300" y="1947955"/>
            <a:ext cx="171371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8969" y="1947955"/>
            <a:ext cx="238016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37201" y="1947955"/>
            <a:ext cx="238016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93994" y="1947955"/>
            <a:ext cx="180892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03184" y="1938421"/>
            <a:ext cx="238016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81068" y="2834611"/>
            <a:ext cx="171371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80738" y="2834611"/>
            <a:ext cx="247537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08969" y="2834611"/>
            <a:ext cx="238016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37201" y="2834611"/>
            <a:ext cx="238016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74953" y="2834611"/>
            <a:ext cx="238016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22225" y="2834611"/>
            <a:ext cx="180892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42986" y="3721268"/>
            <a:ext cx="257057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780738" y="3721268"/>
            <a:ext cx="238016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808969" y="3721268"/>
            <a:ext cx="247537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837201" y="3721268"/>
            <a:ext cx="247537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865432" y="3721268"/>
            <a:ext cx="257057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903184" y="3721268"/>
            <a:ext cx="228495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752506" y="4607924"/>
            <a:ext cx="238016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780738" y="4617458"/>
            <a:ext cx="257057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808969" y="4607924"/>
            <a:ext cx="247537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837201" y="4607924"/>
            <a:ext cx="247537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874953" y="4607924"/>
            <a:ext cx="228495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0893663" y="4617458"/>
            <a:ext cx="257057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040" y="1017770"/>
            <a:ext cx="11520000" cy="3227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4866" y="2893367"/>
            <a:ext cx="8511471" cy="504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915" y="720590"/>
            <a:ext cx="11520000" cy="441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50592" y="3806948"/>
            <a:ext cx="2170710" cy="342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8129" y="4597589"/>
            <a:ext cx="171371" cy="26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7799" y="4597589"/>
            <a:ext cx="247537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5551" y="4597589"/>
            <a:ext cx="228495" cy="26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3782" y="4597589"/>
            <a:ext cx="238016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2014" y="4597589"/>
            <a:ext cx="238016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60245" y="4597589"/>
            <a:ext cx="257057" cy="26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88476" y="4597589"/>
            <a:ext cx="257057" cy="26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16708" y="4597589"/>
            <a:ext cx="247537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54460" y="4597589"/>
            <a:ext cx="238016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82691" y="4597589"/>
            <a:ext cx="238016" cy="26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10</cp:revision>
  <dcterms:created xsi:type="dcterms:W3CDTF">2022-08-10T03:44:00Z</dcterms:created>
  <dcterms:modified xsi:type="dcterms:W3CDTF">2022-08-12T04:55:26Z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