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71"/>
          <a:stretch>
            <a:fillRect/>
          </a:stretch>
        </p:blipFill>
        <p:spPr>
          <a:xfrm>
            <a:off x="3215640" y="2349500"/>
            <a:ext cx="5765800" cy="1638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70"/>
          <a:stretch>
            <a:fillRect/>
          </a:stretch>
        </p:blipFill>
        <p:spPr>
          <a:xfrm>
            <a:off x="3989070" y="3862070"/>
            <a:ext cx="4550410" cy="151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548505"/>
            <a:ext cx="11520000" cy="520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725930" y="3742055"/>
            <a:ext cx="6959600" cy="113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99295" y="3808776"/>
            <a:ext cx="790214" cy="112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2855595" y="4460875"/>
            <a:ext cx="51054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375910" y="4460875"/>
            <a:ext cx="51054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2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1135" y="2225675"/>
            <a:ext cx="999490" cy="104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3520" y="3151895"/>
            <a:ext cx="999669" cy="89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2055" y="3266440"/>
            <a:ext cx="999490" cy="103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085" y="260215"/>
            <a:ext cx="111693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4989" y="2469910"/>
            <a:ext cx="507696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2672" y="3181820"/>
            <a:ext cx="507696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4994" y="3884484"/>
            <a:ext cx="498465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1897" y="4596394"/>
            <a:ext cx="498465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55753" y="5299059"/>
            <a:ext cx="1283087" cy="64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13</cp:revision>
  <dcterms:created xsi:type="dcterms:W3CDTF">2022-08-10T03:44:00Z</dcterms:created>
  <dcterms:modified xsi:type="dcterms:W3CDTF">2022-08-12T04:47:34Z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