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944"/>
          <a:stretch>
            <a:fillRect/>
          </a:stretch>
        </p:blipFill>
        <p:spPr>
          <a:xfrm>
            <a:off x="3954145" y="3924935"/>
            <a:ext cx="4283710" cy="974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32"/>
          <a:stretch>
            <a:fillRect/>
          </a:stretch>
        </p:blipFill>
        <p:spPr>
          <a:xfrm>
            <a:off x="2616835" y="2086610"/>
            <a:ext cx="7247255" cy="154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908550"/>
            <a:ext cx="11520000" cy="3826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5410" y="3449320"/>
            <a:ext cx="428625" cy="98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4015" y="3409315"/>
            <a:ext cx="466725" cy="1022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19770" y="3439795"/>
            <a:ext cx="428625" cy="105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56950" y="3439160"/>
            <a:ext cx="438150" cy="99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908550"/>
            <a:ext cx="11520000" cy="3749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6114" y="3932701"/>
            <a:ext cx="247537" cy="27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9916" y="3932701"/>
            <a:ext cx="238016" cy="27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6709" y="3942241"/>
            <a:ext cx="171371" cy="26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0577" y="3942241"/>
            <a:ext cx="257057" cy="26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38329" y="3932701"/>
            <a:ext cx="247537" cy="27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764405"/>
            <a:ext cx="11520000" cy="4013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2263" y="4034309"/>
            <a:ext cx="247537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50494" y="4034309"/>
            <a:ext cx="247537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8247" y="4034309"/>
            <a:ext cx="238016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7304" y="4034309"/>
            <a:ext cx="247537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5536" y="4034309"/>
            <a:ext cx="247537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63288" y="4034309"/>
            <a:ext cx="238016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72346" y="4034309"/>
            <a:ext cx="238016" cy="26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33815" y="4148455"/>
            <a:ext cx="262255" cy="130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14759" y="4034309"/>
            <a:ext cx="238016" cy="26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42990" y="4034309"/>
            <a:ext cx="238016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764405"/>
            <a:ext cx="11520000" cy="4005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3010" y="4254794"/>
            <a:ext cx="238016" cy="257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1406" y="4254794"/>
            <a:ext cx="247537" cy="257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53159" y="4254794"/>
            <a:ext cx="228495" cy="257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10</cp:revision>
  <dcterms:created xsi:type="dcterms:W3CDTF">2022-08-10T03:44:00Z</dcterms:created>
  <dcterms:modified xsi:type="dcterms:W3CDTF">2022-08-12T04:42:38Z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