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32"/>
          <a:stretch>
            <a:fillRect/>
          </a:stretch>
        </p:blipFill>
        <p:spPr>
          <a:xfrm>
            <a:off x="2616835" y="2086610"/>
            <a:ext cx="7247255" cy="154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74"/>
          <a:stretch>
            <a:fillRect/>
          </a:stretch>
        </p:blipFill>
        <p:spPr>
          <a:xfrm>
            <a:off x="4241800" y="3924300"/>
            <a:ext cx="3997960" cy="90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908550"/>
            <a:ext cx="11520000" cy="460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6468" y="3586555"/>
            <a:ext cx="228495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2402" y="3586555"/>
            <a:ext cx="180892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70733" y="3586555"/>
            <a:ext cx="238016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2567940" y="4577715"/>
            <a:ext cx="1332230" cy="610235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5266690" y="4549140"/>
            <a:ext cx="2259330" cy="65786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 bwMode="white">
          <a:xfrm>
            <a:off x="10451465" y="4558665"/>
            <a:ext cx="675640" cy="629285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052695"/>
            <a:ext cx="11520000" cy="3110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6346" y="3438251"/>
            <a:ext cx="428429" cy="36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85800" y="3438251"/>
            <a:ext cx="428429" cy="36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908550"/>
            <a:ext cx="11520000" cy="4046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9873" y="4210262"/>
            <a:ext cx="257057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6187" y="4210262"/>
            <a:ext cx="171371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5857" y="4200719"/>
            <a:ext cx="238016" cy="27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6700" y="4200719"/>
            <a:ext cx="247537" cy="27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3493" y="4210262"/>
            <a:ext cx="171371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3162" y="4200719"/>
            <a:ext cx="238016" cy="27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3526" y="4210262"/>
            <a:ext cx="238016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42237" y="4200719"/>
            <a:ext cx="247537" cy="27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79989" y="4200719"/>
            <a:ext cx="238016" cy="27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908550"/>
            <a:ext cx="11520000" cy="405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7704" y="4090353"/>
            <a:ext cx="428429" cy="3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13</cp:revision>
  <dcterms:created xsi:type="dcterms:W3CDTF">2022-08-10T03:44:00Z</dcterms:created>
  <dcterms:modified xsi:type="dcterms:W3CDTF">2022-08-12T05:58:55Z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