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662"/>
          <a:stretch>
            <a:fillRect/>
          </a:stretch>
        </p:blipFill>
        <p:spPr>
          <a:xfrm>
            <a:off x="4193540" y="3759200"/>
            <a:ext cx="4044950" cy="1058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732"/>
          <a:stretch>
            <a:fillRect/>
          </a:stretch>
        </p:blipFill>
        <p:spPr>
          <a:xfrm>
            <a:off x="2616835" y="2051685"/>
            <a:ext cx="7247255" cy="1545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11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18148" y="4827735"/>
            <a:ext cx="228495" cy="267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52429" y="5485734"/>
            <a:ext cx="228495" cy="267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02909" y="5485734"/>
            <a:ext cx="247537" cy="267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78611" y="5485734"/>
            <a:ext cx="171371" cy="267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6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0628" y="2329709"/>
            <a:ext cx="580760" cy="524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46842" y="2329709"/>
            <a:ext cx="590280" cy="524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26545" y="2329709"/>
            <a:ext cx="590280" cy="524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76595" y="3197828"/>
            <a:ext cx="685487" cy="276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18545" y="3169208"/>
            <a:ext cx="761652" cy="276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17289" y="3188288"/>
            <a:ext cx="771173" cy="276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5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1388" y="2889425"/>
            <a:ext cx="8073520" cy="952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8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3223" y="1279960"/>
            <a:ext cx="257057" cy="238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76000" y="3612827"/>
            <a:ext cx="228495" cy="247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65421" y="3612827"/>
            <a:ext cx="218975" cy="238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10</cp:revision>
  <dcterms:created xsi:type="dcterms:W3CDTF">2022-08-10T03:44:00Z</dcterms:created>
  <dcterms:modified xsi:type="dcterms:W3CDTF">2022-08-22T09:24:13Z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