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799"/>
          <a:stretch>
            <a:fillRect/>
          </a:stretch>
        </p:blipFill>
        <p:spPr>
          <a:xfrm>
            <a:off x="3967480" y="3879850"/>
            <a:ext cx="4257675" cy="1050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2051685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88460"/>
            <a:ext cx="11520000" cy="387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7271" y="2521222"/>
            <a:ext cx="5845685" cy="146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790" y="4063865"/>
            <a:ext cx="11520000" cy="2639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531021" y="4454485"/>
            <a:ext cx="228495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167913" y="4454485"/>
            <a:ext cx="161851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635748" y="5302416"/>
            <a:ext cx="247537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8358327" y="5302416"/>
            <a:ext cx="238016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6793" y="2403779"/>
            <a:ext cx="247537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79008" y="2403779"/>
            <a:ext cx="228495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2066" y="3422803"/>
            <a:ext cx="238016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55239" y="3422803"/>
            <a:ext cx="247537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1107" y="4441827"/>
            <a:ext cx="238016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3322" y="4441827"/>
            <a:ext cx="180892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692650"/>
            <a:ext cx="11520000" cy="5270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4230" y="2322253"/>
            <a:ext cx="228495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3883" y="3370536"/>
            <a:ext cx="228495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12</cp:revision>
  <dcterms:created xsi:type="dcterms:W3CDTF">2022-08-10T03:44:00Z</dcterms:created>
  <dcterms:modified xsi:type="dcterms:W3CDTF">2022-08-12T04:37:37Z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