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684" y="42"/>
      </p:cViewPr>
      <p:guideLst>
        <p:guide orient="horz" pos="2159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71875" y="3284855"/>
            <a:ext cx="5048250" cy="828675"/>
          </a:xfrm>
          <a:prstGeom prst="rect">
            <a:avLst/>
          </a:prstGeom>
        </p:spPr>
      </p:pic>
      <p:pic>
        <p:nvPicPr>
          <p:cNvPr id="4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3732"/>
          <a:stretch>
            <a:fillRect/>
          </a:stretch>
        </p:blipFill>
        <p:spPr>
          <a:xfrm>
            <a:off x="2639060" y="1700530"/>
            <a:ext cx="7247255" cy="154559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448993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633983" y="4092353"/>
            <a:ext cx="247537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595239" y="4092353"/>
            <a:ext cx="238016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956033" y="4092353"/>
            <a:ext cx="238016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9079140" y="4092353"/>
            <a:ext cx="228495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281057" y="5007498"/>
            <a:ext cx="161851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679272" y="5007498"/>
            <a:ext cx="238016" cy="2669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090" y="836160"/>
            <a:ext cx="11520000" cy="40866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93503" y="2989043"/>
            <a:ext cx="9225520" cy="876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6709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043371" y="4093026"/>
            <a:ext cx="266578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2738380" y="4207445"/>
            <a:ext cx="257057" cy="4767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414347" y="4093026"/>
            <a:ext cx="266578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480661" y="4093026"/>
            <a:ext cx="247537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7803371" y="4093026"/>
            <a:ext cx="266578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488859" y="4131166"/>
            <a:ext cx="266578" cy="2002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9212429" y="4093026"/>
            <a:ext cx="171371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10240661" y="4093026"/>
            <a:ext cx="238016" cy="2765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6335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643173" y="2624960"/>
            <a:ext cx="238016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8641190" y="2624960"/>
            <a:ext cx="161851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642842" y="3349757"/>
            <a:ext cx="238016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7641520" y="3359293"/>
            <a:ext cx="228495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8964892" y="3359293"/>
            <a:ext cx="228495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3309619" y="4045942"/>
            <a:ext cx="238016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841454" y="4055479"/>
            <a:ext cx="238016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8707834" y="4055479"/>
            <a:ext cx="228495" cy="2574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BjNmJiNjdiMDc5YTQxZWY2ZDYzYWVjNWE4YjEyMDQ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YìYì.</cp:lastModifiedBy>
  <cp:revision>12</cp:revision>
  <dcterms:created xsi:type="dcterms:W3CDTF">2022-08-10T03:44:00Z</dcterms:created>
  <dcterms:modified xsi:type="dcterms:W3CDTF">2022-08-14T01:48:22Z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00181FA2FE4940A3A232A104F3413993</vt:lpwstr>
  </property>
</Properties>
</file>