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0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932"/>
          <a:stretch>
            <a:fillRect/>
          </a:stretch>
        </p:blipFill>
        <p:spPr>
          <a:xfrm>
            <a:off x="4166235" y="3789045"/>
            <a:ext cx="4149090" cy="1043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32"/>
          <a:stretch>
            <a:fillRect/>
          </a:stretch>
        </p:blipFill>
        <p:spPr>
          <a:xfrm>
            <a:off x="2616835" y="1979930"/>
            <a:ext cx="7247255" cy="1545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836160"/>
            <a:ext cx="11520000" cy="4387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0044" y="4680081"/>
            <a:ext cx="257057" cy="200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6011" y="4641928"/>
            <a:ext cx="257057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6060" y="4718050"/>
            <a:ext cx="283210" cy="16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07735" y="4641850"/>
            <a:ext cx="275590" cy="34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97251" y="4680081"/>
            <a:ext cx="257057" cy="200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63697" y="4641928"/>
            <a:ext cx="257057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052695"/>
            <a:ext cx="11520000" cy="3440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9850" y="3053885"/>
            <a:ext cx="238016" cy="266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58362" y="3053885"/>
            <a:ext cx="247537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33999" y="3053885"/>
            <a:ext cx="257057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62032" y="3063414"/>
            <a:ext cx="238016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4511" y="3854361"/>
            <a:ext cx="247537" cy="2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01437" y="3892479"/>
            <a:ext cx="266578" cy="2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86924" y="3854361"/>
            <a:ext cx="257057" cy="266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48180" y="3854361"/>
            <a:ext cx="257057" cy="266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05106" y="3892479"/>
            <a:ext cx="257057" cy="2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00114" y="3854361"/>
            <a:ext cx="238016" cy="2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5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3917" y="2473958"/>
            <a:ext cx="257057" cy="200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1619" y="2473958"/>
            <a:ext cx="257057" cy="200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9140" y="2512060"/>
            <a:ext cx="288925" cy="16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17024" y="2473958"/>
            <a:ext cx="257057" cy="200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33917" y="3486010"/>
            <a:ext cx="257057" cy="200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61510" y="3486150"/>
            <a:ext cx="257175" cy="201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89140" y="3486150"/>
            <a:ext cx="257175" cy="23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16770" y="3524250"/>
            <a:ext cx="271780" cy="14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476115"/>
            <a:ext cx="11520000" cy="4981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20530" y="4038262"/>
            <a:ext cx="257057" cy="26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86977" y="4076360"/>
            <a:ext cx="257057" cy="20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62944" y="4038262"/>
            <a:ext cx="247537" cy="26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49092" y="4924037"/>
            <a:ext cx="171371" cy="26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77456" y="4962135"/>
            <a:ext cx="257057" cy="20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62944" y="4924037"/>
            <a:ext cx="247537" cy="276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19935" y="4876414"/>
            <a:ext cx="2170710" cy="352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4007485" y="3068955"/>
            <a:ext cx="2868930" cy="72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4079240" y="3816350"/>
            <a:ext cx="2868930" cy="72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4007485" y="4737100"/>
            <a:ext cx="2868930" cy="72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文本框 13"/>
          <p:cNvSpPr txBox="1"/>
          <p:nvPr/>
        </p:nvSpPr>
        <p:spPr>
          <a:xfrm>
            <a:off x="9690735" y="64763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14</cp:revision>
  <dcterms:created xsi:type="dcterms:W3CDTF">2022-08-10T03:44:00Z</dcterms:created>
  <dcterms:modified xsi:type="dcterms:W3CDTF">2022-08-12T04:36:14Z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