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161"/>
          <a:stretch>
            <a:fillRect/>
          </a:stretch>
        </p:blipFill>
        <p:spPr>
          <a:xfrm>
            <a:off x="4007485" y="1988185"/>
            <a:ext cx="4217670" cy="1697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694"/>
          <a:stretch>
            <a:fillRect/>
          </a:stretch>
        </p:blipFill>
        <p:spPr>
          <a:xfrm>
            <a:off x="3719195" y="3500755"/>
            <a:ext cx="4966335" cy="1329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260215"/>
            <a:ext cx="11520000" cy="4452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38462" y="2891768"/>
            <a:ext cx="380826" cy="343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08446" y="3101530"/>
            <a:ext cx="390347" cy="314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08446" y="3826160"/>
            <a:ext cx="399867" cy="314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8942" y="4026387"/>
            <a:ext cx="399867" cy="314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548505"/>
            <a:ext cx="11520000" cy="4460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1504" y="1806678"/>
            <a:ext cx="504595" cy="447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61504" y="2769372"/>
            <a:ext cx="504595" cy="447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8809" y="4456468"/>
            <a:ext cx="504595" cy="45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404360"/>
            <a:ext cx="11520000" cy="5107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43850" y="3310594"/>
            <a:ext cx="371305" cy="314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66957" y="3577395"/>
            <a:ext cx="371305" cy="314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3833" y="4511202"/>
            <a:ext cx="380826" cy="314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48180" y="4644603"/>
            <a:ext cx="380826" cy="314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11</cp:revision>
  <dcterms:created xsi:type="dcterms:W3CDTF">2022-08-10T03:44:00Z</dcterms:created>
  <dcterms:modified xsi:type="dcterms:W3CDTF">2022-08-12T04:25:58Z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