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799"/>
          <a:stretch>
            <a:fillRect/>
          </a:stretch>
        </p:blipFill>
        <p:spPr>
          <a:xfrm>
            <a:off x="4151630" y="3933190"/>
            <a:ext cx="3888740" cy="105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928"/>
          <a:stretch>
            <a:fillRect/>
          </a:stretch>
        </p:blipFill>
        <p:spPr>
          <a:xfrm>
            <a:off x="3978910" y="2174240"/>
            <a:ext cx="4272280" cy="166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文本框 3"/>
          <p:cNvSpPr txBox="1"/>
          <p:nvPr/>
        </p:nvSpPr>
        <p:spPr>
          <a:xfrm>
            <a:off x="6657975" y="59131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476115"/>
            <a:ext cx="11520000" cy="4798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3443" y="3385624"/>
            <a:ext cx="8578115" cy="64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692650"/>
            <a:ext cx="11520000" cy="3228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0002" y="2521288"/>
            <a:ext cx="428429" cy="361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37060" y="2587957"/>
            <a:ext cx="333223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692650"/>
            <a:ext cx="11520000" cy="3753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3023" y="3350408"/>
            <a:ext cx="2770512" cy="31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6709" y="3359934"/>
            <a:ext cx="361785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0280" y="3359934"/>
            <a:ext cx="361785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3850" y="3359934"/>
            <a:ext cx="361785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57899" y="3359934"/>
            <a:ext cx="361785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0759" y="3931496"/>
            <a:ext cx="2170710" cy="35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34924" y="3931496"/>
            <a:ext cx="2170710" cy="35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548505"/>
            <a:ext cx="11520000" cy="396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3509" y="3436256"/>
            <a:ext cx="4331900" cy="352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3509" y="4046210"/>
            <a:ext cx="1285289" cy="33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339.8,&quot;width&quot;:18141.732283464567}"/>
</p:tagLst>
</file>

<file path=ppt/tags/tag2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2022-08-12T04:24:00Z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