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84" y="42"/>
      </p:cViewPr>
      <p:guideLst>
        <p:guide orient="horz" pos="21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928"/>
          <a:stretch>
            <a:fillRect/>
          </a:stretch>
        </p:blipFill>
        <p:spPr>
          <a:xfrm>
            <a:off x="4050665" y="2030095"/>
            <a:ext cx="4272280" cy="166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3901440"/>
            <a:ext cx="37719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15" y="189095"/>
            <a:ext cx="11317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7952" y="2633582"/>
            <a:ext cx="2160592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2883" y="2905192"/>
            <a:ext cx="1936114" cy="124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6012" y="4104021"/>
            <a:ext cx="2132532" cy="1301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9649" y="5330948"/>
            <a:ext cx="1917408" cy="2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83075"/>
            <a:ext cx="11520000" cy="394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32519" y="1540525"/>
            <a:ext cx="523636" cy="4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0006" y="2502665"/>
            <a:ext cx="523636" cy="4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0320" y="2502665"/>
            <a:ext cx="523636" cy="4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2205" y="3455279"/>
            <a:ext cx="523636" cy="4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94238" y="3455279"/>
            <a:ext cx="523636" cy="4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8170"/>
            <a:ext cx="11520000" cy="4545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25048" y="3905600"/>
            <a:ext cx="1380495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6172" y="3905600"/>
            <a:ext cx="1875570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7775" y="3905600"/>
            <a:ext cx="2370644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5048" y="4410679"/>
            <a:ext cx="1380495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6172" y="4410679"/>
            <a:ext cx="1875570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4833" y="4410679"/>
            <a:ext cx="1866049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339.8,&quot;width&quot;:18141.732283464567}"/>
</p:tagLst>
</file>

<file path=ppt/tags/tag2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20</cp:revision>
  <dcterms:created xsi:type="dcterms:W3CDTF">2022-08-10T03:44:00Z</dcterms:created>
  <dcterms:modified xsi:type="dcterms:W3CDTF">2022-08-13T15:52:14Z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