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5830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7018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836795"/>
            <a:ext cx="6354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20" y="1341120"/>
            <a:ext cx="3467100" cy="1057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3028950"/>
            <a:ext cx="476250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588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57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07861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314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38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512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089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2022-08-10T03:47:00Z</dcterms:created>
  <dcterms:modified xsi:type="dcterms:W3CDTF">2022-08-12T09:54:45Z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