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040" y="620895"/>
            <a:ext cx="35233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1052695"/>
            <a:ext cx="440945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20" y="1341120"/>
            <a:ext cx="3467100" cy="1057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920" y="2781300"/>
            <a:ext cx="5343525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91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70134" y="2632949"/>
            <a:ext cx="333406" cy="276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70134" y="3099787"/>
            <a:ext cx="333406" cy="276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70134" y="3566624"/>
            <a:ext cx="333406" cy="276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70134" y="4042989"/>
            <a:ext cx="333406" cy="266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217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74125" y="1175545"/>
            <a:ext cx="228621" cy="21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32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36815" y="1767509"/>
            <a:ext cx="219095" cy="219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217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89098" y="1242427"/>
            <a:ext cx="209570" cy="21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60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30928" y="1776483"/>
            <a:ext cx="876383" cy="267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74257" y="1776483"/>
            <a:ext cx="619184" cy="267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60608" y="2243985"/>
            <a:ext cx="733495" cy="267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6176" y="2711488"/>
            <a:ext cx="3219757" cy="276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12670" y="2711488"/>
            <a:ext cx="2181433" cy="267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16176" y="3178990"/>
            <a:ext cx="2057596" cy="267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31457" y="3178990"/>
            <a:ext cx="2067122" cy="276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179660" y="4113995"/>
            <a:ext cx="714443" cy="267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35228" y="4581498"/>
            <a:ext cx="5725071" cy="276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550288" y="5049000"/>
            <a:ext cx="3010187" cy="276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188460"/>
            <a:ext cx="39151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1196840"/>
            <a:ext cx="7277794" cy="37436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2022-08-10T03:47:00Z</dcterms:created>
  <dcterms:modified xsi:type="dcterms:W3CDTF">2022-08-12T09:57:27Z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