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825" y="2564765"/>
            <a:ext cx="44767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217175"/>
            <a:ext cx="447717" cy="3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856419"/>
            <a:ext cx="447717" cy="3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4505205"/>
            <a:ext cx="447717" cy="38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26873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2564765"/>
            <a:ext cx="30765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08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0389" y="1244375"/>
            <a:ext cx="219058" cy="21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28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0823" y="1814845"/>
            <a:ext cx="348645" cy="29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0925" y="1807422"/>
            <a:ext cx="341227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0495" y="2319587"/>
            <a:ext cx="274465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3507" y="2319587"/>
            <a:ext cx="348645" cy="29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5659" y="2831752"/>
            <a:ext cx="333809" cy="29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4534" y="2839175"/>
            <a:ext cx="348645" cy="28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4432" y="3343917"/>
            <a:ext cx="348645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0925" y="3343917"/>
            <a:ext cx="341227" cy="311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88040" y="3856082"/>
            <a:ext cx="348645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23707" y="3856082"/>
            <a:ext cx="341227" cy="29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19284" y="4368247"/>
            <a:ext cx="1261056" cy="311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61794" y="5400000"/>
            <a:ext cx="1320400" cy="29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98458" y="5912164"/>
            <a:ext cx="697290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50665" y="6424329"/>
            <a:ext cx="630528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67785" y="6431752"/>
            <a:ext cx="1327818" cy="30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64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1642" y="5092890"/>
            <a:ext cx="1218330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1642" y="5720758"/>
            <a:ext cx="1227422" cy="37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4878" y="6348625"/>
            <a:ext cx="1627471" cy="37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209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957" y="2236083"/>
            <a:ext cx="1695611" cy="39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700" y="2627495"/>
            <a:ext cx="8640000" cy="383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093424" y="3400813"/>
            <a:ext cx="1676560" cy="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502376" y="4040472"/>
            <a:ext cx="1676560" cy="38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15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1948556"/>
            <a:ext cx="276251" cy="29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