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39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032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895"/>
            <a:ext cx="6850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268730"/>
            <a:ext cx="34671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2853055"/>
            <a:ext cx="47053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5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0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2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3501255"/>
            <a:ext cx="8640000" cy="1436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