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6" r:id="rId5"/>
    <p:sldId id="267" r:id="rId6"/>
    <p:sldId id="268" r:id="rId7"/>
    <p:sldId id="269" r:id="rId8"/>
    <p:sldId id="270" r:id="rId9"/>
    <p:sldId id="278" r:id="rId10"/>
    <p:sldId id="279" r:id="rId11"/>
    <p:sldId id="280" r:id="rId12"/>
    <p:sldId id="281" r:id="rId13"/>
    <p:sldId id="282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20895"/>
            <a:ext cx="68727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20895"/>
            <a:ext cx="43112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980940"/>
            <a:ext cx="616244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11730" y="1268730"/>
            <a:ext cx="3467100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3076575"/>
            <a:ext cx="38862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580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83695" y="1356335"/>
            <a:ext cx="228621" cy="2096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74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83695" y="1194595"/>
            <a:ext cx="228621" cy="210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49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769164" y="1748988"/>
            <a:ext cx="219095" cy="210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95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69076" y="1748273"/>
            <a:ext cx="600132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2824" y="2216065"/>
            <a:ext cx="1152635" cy="27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98138" y="2693404"/>
            <a:ext cx="1743241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02438" y="3170742"/>
            <a:ext cx="885909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569781" y="3170742"/>
            <a:ext cx="1162160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769605" y="3648081"/>
            <a:ext cx="1171686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31633" y="4115872"/>
            <a:ext cx="1181212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436418" y="4593211"/>
            <a:ext cx="590606" cy="267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370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950377" y="3144307"/>
            <a:ext cx="314355" cy="25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17190" y="3153864"/>
            <a:ext cx="323880" cy="24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3530" y="3144307"/>
            <a:ext cx="323880" cy="258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69869" y="3153864"/>
            <a:ext cx="314355" cy="248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3573010"/>
            <a:ext cx="8640000" cy="28827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3036894" y="4642119"/>
            <a:ext cx="209570" cy="20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6066133" y="4642119"/>
            <a:ext cx="257199" cy="200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017842" y="5109854"/>
            <a:ext cx="228621" cy="2100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150764" y="6035779"/>
            <a:ext cx="2009966" cy="276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4040" y="620895"/>
            <a:ext cx="48886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650" y="692650"/>
            <a:ext cx="7001543" cy="5639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2022-08-10T03:47:00Z</dcterms:created>
  <dcterms:modified xsi:type="dcterms:W3CDTF">2022-08-12T09:47:51Z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6DE9D705858049319277853C741A48FC</vt:lpwstr>
  </property>
</Properties>
</file>