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8" r:id="rId21"/>
    <p:sldId id="289" r:id="rId22"/>
    <p:sldId id="290" r:id="rId23"/>
    <p:sldId id="291" r:id="rId24"/>
    <p:sldId id="292" r:id="rId25"/>
    <p:sldId id="282" r:id="rId26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5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4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55558" y="1308911"/>
            <a:ext cx="876383" cy="381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92780" y="2024260"/>
            <a:ext cx="1762293" cy="400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8657" y="3464495"/>
            <a:ext cx="1733715" cy="39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3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5448" y="1280154"/>
            <a:ext cx="885909" cy="390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5933" y="1289685"/>
            <a:ext cx="1305049" cy="381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8271" y="1994989"/>
            <a:ext cx="1762293" cy="390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2719357"/>
            <a:ext cx="1686085" cy="40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21314" y="3443724"/>
            <a:ext cx="1933759" cy="40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5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3772" y="4911078"/>
            <a:ext cx="857331" cy="37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6055" y="5625832"/>
            <a:ext cx="2486262" cy="38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8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6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5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0343" y="1261211"/>
            <a:ext cx="266725" cy="29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79395" y="3321304"/>
            <a:ext cx="333406" cy="29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29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02248" y="1292350"/>
            <a:ext cx="256201" cy="26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9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3045" y="1956719"/>
            <a:ext cx="276251" cy="295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332605"/>
            <a:ext cx="42209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268730"/>
            <a:ext cx="346710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2781300"/>
            <a:ext cx="41433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92650"/>
            <a:ext cx="57836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836795"/>
            <a:ext cx="4838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052695"/>
            <a:ext cx="7001542" cy="4962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196840"/>
            <a:ext cx="7001543" cy="4305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4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43530" y="2781300"/>
            <a:ext cx="553085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8080" y="2709545"/>
            <a:ext cx="347345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5420" y="3213100"/>
            <a:ext cx="45783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1550" y="3717290"/>
            <a:ext cx="510540" cy="41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24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1226" y="2168705"/>
            <a:ext cx="323880" cy="26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6540" y="2168705"/>
            <a:ext cx="323880" cy="26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22328" y="2168705"/>
            <a:ext cx="333406" cy="26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5448" y="2665307"/>
            <a:ext cx="333406" cy="26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6540" y="2665307"/>
            <a:ext cx="323880" cy="26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7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74610" y="1689844"/>
            <a:ext cx="1295523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1722" y="2280630"/>
            <a:ext cx="323880" cy="4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7499" y="2185342"/>
            <a:ext cx="1295523" cy="257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2152" y="2661782"/>
            <a:ext cx="1981389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27069" y="3157281"/>
            <a:ext cx="590606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7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59461" y="1728417"/>
            <a:ext cx="171466" cy="257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2747" y="1728417"/>
            <a:ext cx="180992" cy="257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1887" y="1728417"/>
            <a:ext cx="180992" cy="257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9936" y="2224265"/>
            <a:ext cx="171466" cy="257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83431" y="2224265"/>
            <a:ext cx="180992" cy="257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88524" y="2224265"/>
            <a:ext cx="180992" cy="257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03276" y="2224265"/>
            <a:ext cx="180992" cy="257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41468" y="2224265"/>
            <a:ext cx="171466" cy="24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84489" y="2224265"/>
            <a:ext cx="171466" cy="24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59153" y="3196892"/>
            <a:ext cx="180992" cy="257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88216" y="3196892"/>
            <a:ext cx="180992" cy="257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88524" y="3196892"/>
            <a:ext cx="171466" cy="257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0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0487" y="2223556"/>
            <a:ext cx="3391223" cy="27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013" y="3205108"/>
            <a:ext cx="7515942" cy="27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7124" y="3691120"/>
            <a:ext cx="2410055" cy="27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013" y="4672672"/>
            <a:ext cx="7515942" cy="27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6650" y="5168213"/>
            <a:ext cx="4734377" cy="266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5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836286" y="3607628"/>
            <a:ext cx="895435" cy="39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1854" y="4322994"/>
            <a:ext cx="1305049" cy="40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6738" y="5047899"/>
            <a:ext cx="2181433" cy="381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92868" y="5763266"/>
            <a:ext cx="3781786" cy="40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3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4643" y="1223168"/>
            <a:ext cx="447717" cy="39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6463" y="1223168"/>
            <a:ext cx="895435" cy="39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7708" y="2664395"/>
            <a:ext cx="2152855" cy="39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3380236"/>
            <a:ext cx="2276692" cy="400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6143" y="3380236"/>
            <a:ext cx="2524366" cy="400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