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367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5272" y="1763767"/>
            <a:ext cx="230253" cy="23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6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101" y="1892487"/>
            <a:ext cx="4534332" cy="39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0101" y="2561594"/>
            <a:ext cx="4124718" cy="39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1268730"/>
            <a:ext cx="3400425" cy="952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743200"/>
            <a:ext cx="5257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7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662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37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8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2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2229" y="5007441"/>
            <a:ext cx="3800837" cy="47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5674724"/>
            <a:ext cx="7068224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9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5284619"/>
            <a:ext cx="5143991" cy="39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73" y="4617219"/>
            <a:ext cx="7773142" cy="39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3940285"/>
            <a:ext cx="7563572" cy="400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8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054" y="1280268"/>
            <a:ext cx="333406" cy="28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