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124450"/>
            <a:ext cx="7077750" cy="4553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836795"/>
            <a:ext cx="49022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908550"/>
            <a:ext cx="44813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126873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95" y="3042920"/>
            <a:ext cx="437197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7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6529" y="1901414"/>
            <a:ext cx="323880" cy="267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5117" y="1901414"/>
            <a:ext cx="323880" cy="267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8403" y="1901414"/>
            <a:ext cx="333406" cy="267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35581" y="2579559"/>
            <a:ext cx="295303" cy="257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45592" y="2579559"/>
            <a:ext cx="333406" cy="267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41203" y="2579559"/>
            <a:ext cx="304829" cy="267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74875" y="2817187"/>
            <a:ext cx="333406" cy="26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74875" y="3332616"/>
            <a:ext cx="333406" cy="26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74875" y="3848045"/>
            <a:ext cx="333406" cy="27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74875" y="4363474"/>
            <a:ext cx="333406" cy="26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40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98624" y="1767903"/>
            <a:ext cx="600132" cy="27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8624" y="2283831"/>
            <a:ext cx="609658" cy="26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98624" y="2799759"/>
            <a:ext cx="609658" cy="26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74875" y="1777116"/>
            <a:ext cx="285777" cy="25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2979" y="2311890"/>
            <a:ext cx="247673" cy="19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74875" y="3324142"/>
            <a:ext cx="285777" cy="25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84401" y="4355492"/>
            <a:ext cx="276251" cy="257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5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4665" y="2606532"/>
            <a:ext cx="2571995" cy="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665" y="3121737"/>
            <a:ext cx="2429106" cy="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665" y="3636942"/>
            <a:ext cx="3543638" cy="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9461" y="3865922"/>
            <a:ext cx="1705137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0244" y="4886791"/>
            <a:ext cx="1724189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476750"/>
            <a:ext cx="39012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196840"/>
            <a:ext cx="7077750" cy="319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