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74" r:id="rId12"/>
    <p:sldId id="275" r:id="rId13"/>
    <p:sldId id="276" r:id="rId14"/>
    <p:sldId id="277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052695"/>
            <a:ext cx="7211113" cy="3400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548505"/>
            <a:ext cx="51601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908550"/>
            <a:ext cx="7211112" cy="538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836795"/>
            <a:ext cx="54165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126873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3033395"/>
            <a:ext cx="38671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3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03670" y="1643380"/>
            <a:ext cx="647065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4085" y="2134870"/>
            <a:ext cx="28575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6935" y="2618740"/>
            <a:ext cx="276225" cy="32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3980" y="2618740"/>
            <a:ext cx="596265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5310" y="2986405"/>
            <a:ext cx="51943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4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4831" y="1642283"/>
            <a:ext cx="600132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1248" y="2557186"/>
            <a:ext cx="600132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4831" y="2557186"/>
            <a:ext cx="600132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4831" y="3014637"/>
            <a:ext cx="600132" cy="2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3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7720" y="1557020"/>
            <a:ext cx="68516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7765" y="2062480"/>
            <a:ext cx="558165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5780" y="2564765"/>
            <a:ext cx="52578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6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2118881"/>
            <a:ext cx="5686968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8403" y="2280908"/>
            <a:ext cx="161940" cy="104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3024327"/>
            <a:ext cx="3276912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6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22196" y="1708711"/>
            <a:ext cx="1743241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2156430"/>
            <a:ext cx="1771819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0597" y="2156430"/>
            <a:ext cx="1200264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4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9958" y="1222907"/>
            <a:ext cx="228621" cy="20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548505"/>
            <a:ext cx="36920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