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205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02097" y="1886220"/>
            <a:ext cx="277549" cy="286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51003" y="1895178"/>
            <a:ext cx="277549" cy="277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69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873" y="3367089"/>
            <a:ext cx="2371951" cy="371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925" y="4043686"/>
            <a:ext cx="3048291" cy="390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0873" y="5425470"/>
            <a:ext cx="4743902" cy="381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9925" y="4739343"/>
            <a:ext cx="7744564" cy="390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9495" y="2671433"/>
            <a:ext cx="7544520" cy="381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11920" y="3357560"/>
            <a:ext cx="5172568" cy="390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35845" y="4053216"/>
            <a:ext cx="4658169" cy="381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1775" y="1484630"/>
            <a:ext cx="3457575" cy="923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2747645"/>
            <a:ext cx="5867400" cy="1362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1416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73503" y="2247926"/>
            <a:ext cx="6671107" cy="53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0656" y="2902672"/>
            <a:ext cx="7863954" cy="44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0656" y="3557419"/>
            <a:ext cx="2615427" cy="44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291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538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663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65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00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07841" y="1968791"/>
            <a:ext cx="1667034" cy="382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17367" y="3344984"/>
            <a:ext cx="1667034" cy="382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388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59241" y="3302008"/>
            <a:ext cx="2886350" cy="381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68767" y="3998174"/>
            <a:ext cx="2886350" cy="371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40101" y="4675267"/>
            <a:ext cx="3724630" cy="390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2022-08-10T03:47:00Z</dcterms:created>
  <dcterms:modified xsi:type="dcterms:W3CDTF">2022-08-22T08:54:45Z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