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8" r:id="rId21"/>
    <p:sldId id="289" r:id="rId22"/>
    <p:sldId id="290" r:id="rId23"/>
    <p:sldId id="291" r:id="rId24"/>
    <p:sldId id="292" r:id="rId25"/>
    <p:sldId id="282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1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3144" y="1222969"/>
            <a:ext cx="276251" cy="2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6694" y="1909221"/>
            <a:ext cx="342932" cy="2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2780" y="1899690"/>
            <a:ext cx="295303" cy="30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7532" y="3262664"/>
            <a:ext cx="276251" cy="30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0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0112" y="2014988"/>
            <a:ext cx="295303" cy="314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16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495" y="3357245"/>
            <a:ext cx="62801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1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5465" y="2421255"/>
            <a:ext cx="575310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4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1820" y="2564765"/>
            <a:ext cx="89598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3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3935" y="3284855"/>
            <a:ext cx="922655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8557" y="2528099"/>
            <a:ext cx="4134244" cy="39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59329" y="3204513"/>
            <a:ext cx="2086174" cy="38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3899982"/>
            <a:ext cx="342932" cy="29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5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5128" y="1891113"/>
            <a:ext cx="790650" cy="38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2559089"/>
            <a:ext cx="6515722" cy="4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3783" y="3217522"/>
            <a:ext cx="2543417" cy="39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583" y="3885498"/>
            <a:ext cx="6163263" cy="39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5625" y="5326417"/>
            <a:ext cx="333406" cy="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5383672"/>
            <a:ext cx="342932" cy="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443" y="5211907"/>
            <a:ext cx="4534332" cy="39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332605"/>
            <a:ext cx="57070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484630"/>
            <a:ext cx="34575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20" y="3000375"/>
            <a:ext cx="19907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92650"/>
            <a:ext cx="7182535" cy="5525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175" y="980940"/>
            <a:ext cx="7182535" cy="4486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692650"/>
            <a:ext cx="4257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764405"/>
            <a:ext cx="47568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31325" y="2188427"/>
            <a:ext cx="219095" cy="210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60476" y="1663462"/>
            <a:ext cx="590606" cy="25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1314" y="2132145"/>
            <a:ext cx="314355" cy="27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2610394"/>
            <a:ext cx="600132" cy="26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1237" y="2610394"/>
            <a:ext cx="581080" cy="26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7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9109" y="1729767"/>
            <a:ext cx="590606" cy="257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1720212"/>
            <a:ext cx="609658" cy="27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3144" y="1720212"/>
            <a:ext cx="609658" cy="27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635" y="2207538"/>
            <a:ext cx="600132" cy="257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5889" y="2207538"/>
            <a:ext cx="600132" cy="26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2670" y="2197982"/>
            <a:ext cx="600132" cy="27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4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4224" y="1758538"/>
            <a:ext cx="1171686" cy="26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4224" y="2226825"/>
            <a:ext cx="1171686" cy="27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3750" y="2714226"/>
            <a:ext cx="1162160" cy="25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9528" y="3182513"/>
            <a:ext cx="600132" cy="26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89186" y="2224933"/>
            <a:ext cx="219095" cy="2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1854" y="3179044"/>
            <a:ext cx="257199" cy="20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8712" y="3179044"/>
            <a:ext cx="209570" cy="20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89186" y="3656099"/>
            <a:ext cx="228621" cy="2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98712" y="4600669"/>
            <a:ext cx="209570" cy="2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2030" y="2263669"/>
            <a:ext cx="285777" cy="26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2030" y="2740954"/>
            <a:ext cx="285777" cy="25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2030" y="3218240"/>
            <a:ext cx="285777" cy="25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32030" y="3695526"/>
            <a:ext cx="285777" cy="25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32030" y="4172812"/>
            <a:ext cx="285777" cy="25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