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9" r:id="rId4"/>
    <p:sldId id="261" r:id="rId5"/>
    <p:sldId id="262" r:id="rId6"/>
    <p:sldId id="263" r:id="rId7"/>
    <p:sldId id="264" r:id="rId8"/>
    <p:sldId id="270" r:id="rId9"/>
    <p:sldId id="271" r:id="rId10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0" r:id="rId24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6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12097" y="1308679"/>
            <a:ext cx="342932" cy="295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750"/>
            <a:ext cx="69169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37393" y="5542498"/>
            <a:ext cx="1540497" cy="106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0648" y="6099425"/>
            <a:ext cx="6177243" cy="106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9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623302"/>
            <a:ext cx="7658831" cy="133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309578"/>
            <a:ext cx="7658831" cy="133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1779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640000" cy="5600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6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88921" y="1232482"/>
            <a:ext cx="866857" cy="381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73" y="1918655"/>
            <a:ext cx="2895876" cy="390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3221" y="3291001"/>
            <a:ext cx="2514840" cy="390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83298" y="3986704"/>
            <a:ext cx="2591047" cy="390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0487" y="4672877"/>
            <a:ext cx="4553384" cy="390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5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98447" y="3312729"/>
            <a:ext cx="390562" cy="372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98447" y="4696257"/>
            <a:ext cx="390562" cy="372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55603" y="6098869"/>
            <a:ext cx="323880" cy="2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548505"/>
            <a:ext cx="34669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075" y="1124450"/>
            <a:ext cx="7258743" cy="4077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402590"/>
            <a:ext cx="4290695" cy="605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484630"/>
            <a:ext cx="3457575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345" y="3067050"/>
            <a:ext cx="463867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692785"/>
            <a:ext cx="5067300" cy="56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4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21711" y="2738776"/>
            <a:ext cx="609658" cy="26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08149" y="2738776"/>
            <a:ext cx="619184" cy="26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40454" y="3205902"/>
            <a:ext cx="609658" cy="26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49627" y="3673029"/>
            <a:ext cx="609658" cy="26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50729" y="3673029"/>
            <a:ext cx="609658" cy="26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4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79087" y="1718521"/>
            <a:ext cx="304829" cy="247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36639" y="1804293"/>
            <a:ext cx="323880" cy="171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46165" y="1708991"/>
            <a:ext cx="323880" cy="85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40233" y="2280802"/>
            <a:ext cx="323880" cy="3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55603" y="2642949"/>
            <a:ext cx="333406" cy="276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36286" y="3128988"/>
            <a:ext cx="238147" cy="20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98435" y="3081020"/>
            <a:ext cx="581025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74831" y="4043885"/>
            <a:ext cx="323880" cy="26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0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3982" y="1756433"/>
            <a:ext cx="609658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4831" y="2690103"/>
            <a:ext cx="609658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0233" y="3623772"/>
            <a:ext cx="590606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41424" y="4557441"/>
            <a:ext cx="619184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3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9539" y="2215676"/>
            <a:ext cx="4715325" cy="27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9065" y="3618571"/>
            <a:ext cx="5534553" cy="27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6011" y="4553834"/>
            <a:ext cx="1457464" cy="267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21843" y="4553834"/>
            <a:ext cx="1171686" cy="267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79528" y="4553834"/>
            <a:ext cx="1314575" cy="27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6176" y="5021466"/>
            <a:ext cx="1447938" cy="27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5643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09490"/>
            <a:ext cx="8640000" cy="5238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05121" y="1582430"/>
            <a:ext cx="2410055" cy="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456" y="2307658"/>
            <a:ext cx="6534773" cy="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8770" y="2593932"/>
            <a:ext cx="1228842" cy="372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3654" y="2584389"/>
            <a:ext cx="2029018" cy="391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0281" y="4015760"/>
            <a:ext cx="4943947" cy="400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5959" y="4750531"/>
            <a:ext cx="847805" cy="381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37954" y="4740988"/>
            <a:ext cx="4686747" cy="400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5485" y="5456674"/>
            <a:ext cx="1219316" cy="400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4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9726" y="1251710"/>
            <a:ext cx="276251" cy="295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2022-08-12T08:39:12Z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