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678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84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764405"/>
            <a:ext cx="766915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51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20" y="1772920"/>
            <a:ext cx="3581400" cy="971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425" y="2995295"/>
            <a:ext cx="4629150" cy="866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87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53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32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03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581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349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60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2022-08-10T03:47:00Z</dcterms:created>
  <dcterms:modified xsi:type="dcterms:W3CDTF">2022-08-12T08:32:41Z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