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2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2663511"/>
            <a:ext cx="4315237" cy="391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0917" y="1967148"/>
            <a:ext cx="7515942" cy="381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4752602"/>
            <a:ext cx="371510" cy="152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873" y="5429887"/>
            <a:ext cx="1857552" cy="381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399" y="4733523"/>
            <a:ext cx="7715986" cy="391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0443" y="4046699"/>
            <a:ext cx="7525468" cy="391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305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671" y="1841580"/>
            <a:ext cx="1337782" cy="35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4988" y="2471854"/>
            <a:ext cx="4511737" cy="35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9585" y="1202553"/>
            <a:ext cx="410952" cy="35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671" y="6279756"/>
            <a:ext cx="4336864" cy="35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1927" y="5010455"/>
            <a:ext cx="7108610" cy="35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9414" y="5640729"/>
            <a:ext cx="7091122" cy="35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1775" y="4371428"/>
            <a:ext cx="6881274" cy="35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772920"/>
            <a:ext cx="3581400" cy="971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5" y="2997200"/>
            <a:ext cx="6057900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529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018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1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280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1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2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0321" y="1975861"/>
            <a:ext cx="4315237" cy="390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07003" y="2662052"/>
            <a:ext cx="5791753" cy="390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0531" y="3357774"/>
            <a:ext cx="2676780" cy="390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0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12582" y="1986247"/>
            <a:ext cx="304829" cy="295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2022-08-12T08:34:42Z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