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1917065"/>
            <a:ext cx="3571875" cy="923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45" y="3068955"/>
            <a:ext cx="6667500" cy="1419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419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267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349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06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77200"/>
            <a:ext cx="8640000" cy="2524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795"/>
            <a:ext cx="58174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187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46829" y="2429702"/>
            <a:ext cx="266068" cy="294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12897" y="5471287"/>
            <a:ext cx="1254321" cy="38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26067" y="5471287"/>
            <a:ext cx="1244819" cy="38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21912" y="6260198"/>
            <a:ext cx="1244819" cy="380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45033" y="6260198"/>
            <a:ext cx="1225814" cy="380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87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45636" y="1785010"/>
            <a:ext cx="1228842" cy="381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27025" y="1785010"/>
            <a:ext cx="1238368" cy="381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31810" y="2385222"/>
            <a:ext cx="1285997" cy="390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0057" y="2985434"/>
            <a:ext cx="7077750" cy="390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30531" y="3585645"/>
            <a:ext cx="5725071" cy="390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88921" y="5395808"/>
            <a:ext cx="838280" cy="381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93442" y="5986492"/>
            <a:ext cx="1809922" cy="381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2022-08-12T08:23:10Z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