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71" r:id="rId10"/>
    <p:sldId id="272" r:id="rId11"/>
    <p:sldId id="273" r:id="rId12"/>
    <p:sldId id="274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549140"/>
            <a:ext cx="41966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570" y="836795"/>
            <a:ext cx="7211112" cy="5591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917065"/>
            <a:ext cx="3571875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3038475"/>
            <a:ext cx="445770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0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12405" y="1289632"/>
            <a:ext cx="209570" cy="209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5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51082" y="2493611"/>
            <a:ext cx="323880" cy="267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1082" y="2932977"/>
            <a:ext cx="323880" cy="27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51082" y="3372343"/>
            <a:ext cx="323880" cy="27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51082" y="3811709"/>
            <a:ext cx="323880" cy="27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6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83828" y="1232432"/>
            <a:ext cx="257199" cy="200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2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539" y="2072486"/>
            <a:ext cx="1590826" cy="26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9539" y="3389438"/>
            <a:ext cx="6658610" cy="27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2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12405" y="1680249"/>
            <a:ext cx="2953031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5724" y="2118526"/>
            <a:ext cx="1733715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7620" y="2556803"/>
            <a:ext cx="590606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0454" y="3004608"/>
            <a:ext cx="914487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9384" y="3004608"/>
            <a:ext cx="904961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55691" y="3442885"/>
            <a:ext cx="885909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82901" y="3881162"/>
            <a:ext cx="876383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87995" y="3881162"/>
            <a:ext cx="876383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45503" y="3881162"/>
            <a:ext cx="866857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50597" y="3881162"/>
            <a:ext cx="866857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59153" y="4328967"/>
            <a:ext cx="866857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08017" y="4328967"/>
            <a:ext cx="857331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332605"/>
            <a:ext cx="34799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549140"/>
            <a:ext cx="50234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2022-08-12T08:21:36Z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