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9" r:id="rId21"/>
    <p:sldId id="290" r:id="rId22"/>
    <p:sldId id="291" r:id="rId23"/>
    <p:sldId id="292" r:id="rId24"/>
    <p:sldId id="293" r:id="rId25"/>
    <p:sldId id="283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247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911" y="2064549"/>
            <a:ext cx="4600560" cy="10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019" y="2653728"/>
            <a:ext cx="2246064" cy="10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5406" y="4661588"/>
            <a:ext cx="3585958" cy="32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661" y="5243014"/>
            <a:ext cx="4616050" cy="32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7661" y="5832193"/>
            <a:ext cx="2075673" cy="317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7661" y="6413620"/>
            <a:ext cx="1719401" cy="32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0641" y="1280513"/>
            <a:ext cx="1285997" cy="39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167" y="1996632"/>
            <a:ext cx="1838500" cy="39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2722300"/>
            <a:ext cx="7220639" cy="39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5117" y="2699433"/>
            <a:ext cx="857331" cy="381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837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647" y="3852697"/>
            <a:ext cx="729461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5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5547" y="2702615"/>
            <a:ext cx="1257420" cy="391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9109" y="4020860"/>
            <a:ext cx="4534332" cy="381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9153" y="3295193"/>
            <a:ext cx="6325203" cy="39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93" y="4250018"/>
            <a:ext cx="200044" cy="143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9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4028022"/>
            <a:ext cx="600132" cy="38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132" y="6165099"/>
            <a:ext cx="1419360" cy="39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080" y="4743561"/>
            <a:ext cx="4620066" cy="39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5018" y="6165099"/>
            <a:ext cx="1886130" cy="39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1890944"/>
            <a:ext cx="5001102" cy="39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176" y="3312482"/>
            <a:ext cx="5420242" cy="39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7080" y="2606483"/>
            <a:ext cx="6210893" cy="39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7080" y="5449560"/>
            <a:ext cx="6515722" cy="39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5228" y="1184945"/>
            <a:ext cx="6296626" cy="39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25790" y="4028022"/>
            <a:ext cx="5906063" cy="39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07664" y="4743561"/>
            <a:ext cx="1714663" cy="39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45944" y="3627320"/>
            <a:ext cx="428665" cy="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17278" y="1890944"/>
            <a:ext cx="1305049" cy="38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455470" y="3331563"/>
            <a:ext cx="876383" cy="37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1457" y="1270753"/>
            <a:ext cx="1724189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1986077"/>
            <a:ext cx="1676560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8811" y="2691864"/>
            <a:ext cx="5706019" cy="39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407189"/>
            <a:ext cx="2905402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3905" y="3407189"/>
            <a:ext cx="2219536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76750"/>
            <a:ext cx="60392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917065"/>
            <a:ext cx="35718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20" y="3033395"/>
            <a:ext cx="465772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620895"/>
            <a:ext cx="7211113" cy="5363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549140"/>
            <a:ext cx="64028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404495"/>
            <a:ext cx="4164330" cy="6469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692650"/>
            <a:ext cx="7207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92868" y="2806812"/>
            <a:ext cx="619184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8987" y="3331534"/>
            <a:ext cx="619184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6551" y="3331534"/>
            <a:ext cx="619184" cy="276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22372" y="4390518"/>
            <a:ext cx="590606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6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21667" y="1861849"/>
            <a:ext cx="600132" cy="25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2395794"/>
            <a:ext cx="323880" cy="24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1115" y="2405329"/>
            <a:ext cx="219095" cy="2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4660" y="2395855"/>
            <a:ext cx="323850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88083" y="2910671"/>
            <a:ext cx="4134244" cy="27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7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4831" y="1727909"/>
            <a:ext cx="600132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4831" y="2251954"/>
            <a:ext cx="600132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5305" y="2785526"/>
            <a:ext cx="609658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4831" y="3309571"/>
            <a:ext cx="600132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419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6091" y="2303938"/>
            <a:ext cx="590606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7987" y="2838200"/>
            <a:ext cx="609658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6036" y="3372463"/>
            <a:ext cx="609658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6752" y="3906725"/>
            <a:ext cx="600132" cy="24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4581390"/>
            <a:ext cx="8640000" cy="2132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321595" y="4782218"/>
            <a:ext cx="609658" cy="26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302544" y="5317760"/>
            <a:ext cx="609658" cy="26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302544" y="5843739"/>
            <a:ext cx="590606" cy="26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7903999" y="5853302"/>
            <a:ext cx="590606" cy="248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83695" y="4957674"/>
            <a:ext cx="1276471" cy="39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0343" y="4957674"/>
            <a:ext cx="1285997" cy="4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8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4004" y="3467498"/>
            <a:ext cx="1285997" cy="391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853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