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74" r:id="rId11"/>
    <p:sldId id="275" r:id="rId12"/>
    <p:sldId id="276" r:id="rId13"/>
    <p:sldId id="277" r:id="rId14"/>
    <p:sldId id="278" r:id="rId15"/>
    <p:sldId id="279" r:id="rId16"/>
    <p:sldId id="273" r:id="rId17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895" y="1124450"/>
            <a:ext cx="7211113" cy="3334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6570" y="1196840"/>
            <a:ext cx="7211113" cy="3334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620895"/>
            <a:ext cx="584493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895" y="836795"/>
            <a:ext cx="7211113" cy="5553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836795"/>
            <a:ext cx="641223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1775" y="1844675"/>
            <a:ext cx="3486150" cy="1066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675" y="3213100"/>
            <a:ext cx="3162300" cy="657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100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64599" y="1260994"/>
            <a:ext cx="228621" cy="209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8444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312802" y="2102595"/>
            <a:ext cx="1171686" cy="277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22328" y="2561329"/>
            <a:ext cx="1152635" cy="267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341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49759" y="1699253"/>
            <a:ext cx="609658" cy="266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35889" y="1699253"/>
            <a:ext cx="609658" cy="266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69208" y="2604315"/>
            <a:ext cx="609658" cy="266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92427" y="3071137"/>
            <a:ext cx="609658" cy="257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74125" y="3061610"/>
            <a:ext cx="323880" cy="257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72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49539" y="2156493"/>
            <a:ext cx="1876604" cy="266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59065" y="3061509"/>
            <a:ext cx="4972524" cy="266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016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49583" y="2596913"/>
            <a:ext cx="219095" cy="209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45283" y="2596913"/>
            <a:ext cx="257199" cy="209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88613" y="2596913"/>
            <a:ext cx="209570" cy="209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022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07312" y="1165909"/>
            <a:ext cx="209570" cy="200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404360"/>
            <a:ext cx="409035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2022-08-10T03:47:00Z</dcterms:created>
  <dcterms:modified xsi:type="dcterms:W3CDTF">2022-08-12T07:33:51Z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