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7" r:id="rId19"/>
    <p:sldId id="288" r:id="rId20"/>
    <p:sldId id="289" r:id="rId21"/>
    <p:sldId id="290" r:id="rId22"/>
    <p:sldId id="291" r:id="rId23"/>
    <p:sldId id="281" r:id="rId24"/>
  </p:sldIdLst>
  <p:sldSz cx="9144000" cy="6858000" type="screen4x3"/>
  <p:notesSz cx="6858000" cy="9144000"/>
  <p:custDataLst>
    <p:tags r:id="rId2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7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5470" y="1299387"/>
            <a:ext cx="857331" cy="38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4654" y="1948012"/>
            <a:ext cx="904961" cy="38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976" y="2606175"/>
            <a:ext cx="828754" cy="381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97742" y="2596636"/>
            <a:ext cx="3267386" cy="4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4180" y="2596636"/>
            <a:ext cx="885909" cy="391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3245261"/>
            <a:ext cx="2086174" cy="400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2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92957" y="3406768"/>
            <a:ext cx="1762293" cy="381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96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5140" y="1308813"/>
            <a:ext cx="1657508" cy="3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3783" y="5961358"/>
            <a:ext cx="1657508" cy="381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10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5316" y="3892735"/>
            <a:ext cx="1647982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6088" y="5885486"/>
            <a:ext cx="1667034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74606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7187" y="4953092"/>
            <a:ext cx="5823726" cy="11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83752" y="5199950"/>
            <a:ext cx="1439480" cy="320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8657" y="5529092"/>
            <a:ext cx="6564030" cy="115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8657" y="6105092"/>
            <a:ext cx="6374842" cy="106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10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55162" y="3198201"/>
            <a:ext cx="847805" cy="38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59241" y="3856561"/>
            <a:ext cx="828754" cy="38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8006" y="3856561"/>
            <a:ext cx="1247894" cy="38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1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31766" y="1882047"/>
            <a:ext cx="866857" cy="37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399" y="2550421"/>
            <a:ext cx="1647982" cy="372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8171" y="2540872"/>
            <a:ext cx="3362646" cy="38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0961" y="3209246"/>
            <a:ext cx="2076648" cy="381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548505"/>
            <a:ext cx="50092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6377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0540" y="980940"/>
            <a:ext cx="7182535" cy="442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1844675"/>
            <a:ext cx="3486150" cy="1066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3213100"/>
            <a:ext cx="33337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550" y="332740"/>
            <a:ext cx="3961130" cy="6393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7182535" cy="502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0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69076" y="2813962"/>
            <a:ext cx="590606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73993" y="3290325"/>
            <a:ext cx="600132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31501" y="3776215"/>
            <a:ext cx="600132" cy="25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12008" y="4262106"/>
            <a:ext cx="619184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68635" y="4747996"/>
            <a:ext cx="619184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64555" y="4747996"/>
            <a:ext cx="600132" cy="266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7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21358" y="1861139"/>
            <a:ext cx="323880" cy="276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69472" y="1861139"/>
            <a:ext cx="323880" cy="26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93839" y="1870665"/>
            <a:ext cx="314355" cy="2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21358" y="2518439"/>
            <a:ext cx="323880" cy="257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59947" y="2518439"/>
            <a:ext cx="323880" cy="24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70090" y="2508913"/>
            <a:ext cx="323880" cy="26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911611" y="3652043"/>
            <a:ext cx="219095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21137" y="4137874"/>
            <a:ext cx="209570" cy="209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30707" y="2176260"/>
            <a:ext cx="609658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78513" y="2662428"/>
            <a:ext cx="609658" cy="266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5459" y="3625231"/>
            <a:ext cx="60013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0950" y="4111399"/>
            <a:ext cx="600132" cy="276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97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8701" y="2300104"/>
            <a:ext cx="219095" cy="200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3644765"/>
            <a:ext cx="8640000" cy="1934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7408652" y="3816253"/>
            <a:ext cx="209570" cy="209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77078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21958" y="4865320"/>
            <a:ext cx="118974" cy="11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3164" y="4831288"/>
            <a:ext cx="161464" cy="12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83205" y="5656576"/>
            <a:ext cx="110476" cy="102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99681" y="5622543"/>
            <a:ext cx="178461" cy="127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75760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0538" y="3556625"/>
            <a:ext cx="6832661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538" y="3631865"/>
            <a:ext cx="6832661" cy="3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0538" y="4125101"/>
            <a:ext cx="3215861" cy="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0538" y="4200341"/>
            <a:ext cx="3215861" cy="41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22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73905" y="2759064"/>
            <a:ext cx="1247894" cy="381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5228" y="4056523"/>
            <a:ext cx="457243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92692" y="4056523"/>
            <a:ext cx="457243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0156" y="4056523"/>
            <a:ext cx="457243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07620" y="4056523"/>
            <a:ext cx="447717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65084" y="4056523"/>
            <a:ext cx="447717" cy="391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2022-08-12T07:31:51Z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