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2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0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8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1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988820"/>
            <a:ext cx="36004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3213100"/>
            <a:ext cx="46291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0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4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8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4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0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1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0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