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96840"/>
            <a:ext cx="7077750" cy="3057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908550"/>
            <a:ext cx="58147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908550"/>
            <a:ext cx="57214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980940"/>
            <a:ext cx="53362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988820"/>
            <a:ext cx="36004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20" y="3213100"/>
            <a:ext cx="31242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33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88524" y="1290291"/>
            <a:ext cx="209570" cy="21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4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35581" y="1795861"/>
            <a:ext cx="295303" cy="23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55117" y="1776771"/>
            <a:ext cx="323880" cy="26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31678" y="1776771"/>
            <a:ext cx="323880" cy="26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26055" y="2416274"/>
            <a:ext cx="323880" cy="25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78866" y="2416274"/>
            <a:ext cx="314355" cy="25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22152" y="2416274"/>
            <a:ext cx="333406" cy="26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26055" y="3046232"/>
            <a:ext cx="314355" cy="26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45592" y="3046232"/>
            <a:ext cx="323880" cy="25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07929" y="3055776"/>
            <a:ext cx="323880" cy="26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0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1747353"/>
            <a:ext cx="323880" cy="247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2394" y="1737820"/>
            <a:ext cx="323880" cy="257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50597" y="1737820"/>
            <a:ext cx="323880" cy="2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8017" y="1737820"/>
            <a:ext cx="323880" cy="257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36595" y="2681649"/>
            <a:ext cx="1171686" cy="2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36595" y="3167864"/>
            <a:ext cx="1152635" cy="257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36595" y="4111693"/>
            <a:ext cx="1171686" cy="2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36595" y="4588375"/>
            <a:ext cx="1171686" cy="2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41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88216" y="2214731"/>
            <a:ext cx="609658" cy="26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3133" y="2691509"/>
            <a:ext cx="600132" cy="26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6882" y="3168287"/>
            <a:ext cx="590606" cy="26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8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50288" y="2701093"/>
            <a:ext cx="619184" cy="267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36683" y="2701093"/>
            <a:ext cx="609658" cy="257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9461" y="3177886"/>
            <a:ext cx="590606" cy="267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0167" y="3168350"/>
            <a:ext cx="609658" cy="27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16264" y="4121934"/>
            <a:ext cx="7030121" cy="27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45547" y="4598727"/>
            <a:ext cx="4019933" cy="267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7124" y="5075519"/>
            <a:ext cx="2276692" cy="27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548505"/>
            <a:ext cx="60704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1268595"/>
            <a:ext cx="7077750" cy="4153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2022-08-12T07:09:32Z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